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347" r:id="rId2"/>
    <p:sldId id="379" r:id="rId3"/>
    <p:sldId id="267"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1" r:id="rId24"/>
    <p:sldId id="322" r:id="rId25"/>
    <p:sldId id="323" r:id="rId26"/>
    <p:sldId id="326" r:id="rId27"/>
    <p:sldId id="327" r:id="rId28"/>
    <p:sldId id="328" r:id="rId29"/>
    <p:sldId id="329" r:id="rId30"/>
    <p:sldId id="330" r:id="rId31"/>
    <p:sldId id="331" r:id="rId32"/>
    <p:sldId id="332" r:id="rId33"/>
    <p:sldId id="333" r:id="rId34"/>
    <p:sldId id="334" r:id="rId35"/>
    <p:sldId id="378" r:id="rId36"/>
    <p:sldId id="342" r:id="rId37"/>
    <p:sldId id="343" r:id="rId38"/>
    <p:sldId id="344" r:id="rId39"/>
    <p:sldId id="345" r:id="rId40"/>
    <p:sldId id="346" r:id="rId41"/>
    <p:sldId id="271" r:id="rId42"/>
  </p:sldIdLst>
  <p:sldSz cx="9144000" cy="5143500" type="screen16x9"/>
  <p:notesSz cx="6858000" cy="9144000"/>
  <p:embeddedFontLst>
    <p:embeddedFont>
      <p:font typeface="Montserrat Classic Bold" panose="020B0604020202020204" charset="0"/>
      <p:regular r:id="rId44"/>
    </p:embeddedFont>
    <p:embeddedFont>
      <p:font typeface="Open Sans" panose="020B0606030504020204" pitchFamily="34" charset="0"/>
      <p:regular r:id="rId45"/>
      <p:bold r:id="rId46"/>
      <p:italic r:id="rId47"/>
      <p:boldItalic r:id="rId48"/>
    </p:embeddedFont>
    <p:embeddedFont>
      <p:font typeface="Open Sans Bold" panose="020B0806030504020204" pitchFamily="34" charset="0"/>
      <p:bold r:id="rId49"/>
    </p:embeddedFont>
    <p:embeddedFont>
      <p:font typeface="Roboto" panose="02000000000000000000" pitchFamily="2" charset="0"/>
      <p:regular r:id="rId50"/>
      <p:bold r:id="rId51"/>
      <p:italic r:id="rId52"/>
      <p:boldItalic r:id="rId53"/>
    </p:embeddedFont>
    <p:embeddedFont>
      <p:font typeface="Roboto Slab" pitchFamily="2" charset="0"/>
      <p:regular r:id="rId54"/>
      <p:bold r:id="rId55"/>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EA4F7-D80E-76C5-E3E4-8C4BA1B23F35}" v="178" dt="2025-08-19T00:45:24.416"/>
    <p1510:client id="{D6221CC7-E0E8-548A-DC1D-0F245ADFFEB9}" v="7" dt="2025-08-20T11:34:59.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14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rid Marina Solís" userId="S::i.solisg@udd.cl::53284c4f-a148-4df7-8ebb-f6aa73939ae5" providerId="AD" clId="Web-{6FE32603-50CC-B88B-1A91-144AA780A116}"/>
    <pc:docChg chg="addSld delSld modSld sldOrd">
      <pc:chgData name="Ingrid Marina Solís" userId="S::i.solisg@udd.cl::53284c4f-a148-4df7-8ebb-f6aa73939ae5" providerId="AD" clId="Web-{6FE32603-50CC-B88B-1A91-144AA780A116}" dt="2025-06-16T21:20:30.313" v="239" actId="14100"/>
      <pc:docMkLst>
        <pc:docMk/>
      </pc:docMkLst>
      <pc:sldChg chg="ord">
        <pc:chgData name="Ingrid Marina Solís" userId="S::i.solisg@udd.cl::53284c4f-a148-4df7-8ebb-f6aa73939ae5" providerId="AD" clId="Web-{6FE32603-50CC-B88B-1A91-144AA780A116}" dt="2025-06-16T20:45:42.550" v="0"/>
        <pc:sldMkLst>
          <pc:docMk/>
          <pc:sldMk cId="320745560" sldId="273"/>
        </pc:sldMkLst>
      </pc:sldChg>
      <pc:sldChg chg="add">
        <pc:chgData name="Ingrid Marina Solís" userId="S::i.solisg@udd.cl::53284c4f-a148-4df7-8ebb-f6aa73939ae5" providerId="AD" clId="Web-{6FE32603-50CC-B88B-1A91-144AA780A116}" dt="2025-06-16T21:17:44.088" v="213"/>
        <pc:sldMkLst>
          <pc:docMk/>
          <pc:sldMk cId="0" sldId="274"/>
        </pc:sldMkLst>
      </pc:sldChg>
      <pc:sldChg chg="addSp delSp modSp del">
        <pc:chgData name="Ingrid Marina Solís" userId="S::i.solisg@udd.cl::53284c4f-a148-4df7-8ebb-f6aa73939ae5" providerId="AD" clId="Web-{6FE32603-50CC-B88B-1A91-144AA780A116}" dt="2025-06-16T21:13:36.470" v="172"/>
        <pc:sldMkLst>
          <pc:docMk/>
          <pc:sldMk cId="289661230" sldId="274"/>
        </pc:sldMkLst>
      </pc:sldChg>
      <pc:sldChg chg="add">
        <pc:chgData name="Ingrid Marina Solís" userId="S::i.solisg@udd.cl::53284c4f-a148-4df7-8ebb-f6aa73939ae5" providerId="AD" clId="Web-{6FE32603-50CC-B88B-1A91-144AA780A116}" dt="2025-06-16T21:17:44.104" v="214"/>
        <pc:sldMkLst>
          <pc:docMk/>
          <pc:sldMk cId="0" sldId="275"/>
        </pc:sldMkLst>
      </pc:sldChg>
      <pc:sldChg chg="addSp del">
        <pc:chgData name="Ingrid Marina Solís" userId="S::i.solisg@udd.cl::53284c4f-a148-4df7-8ebb-f6aa73939ae5" providerId="AD" clId="Web-{6FE32603-50CC-B88B-1A91-144AA780A116}" dt="2025-06-16T21:13:36.454" v="171"/>
        <pc:sldMkLst>
          <pc:docMk/>
          <pc:sldMk cId="463261792" sldId="275"/>
        </pc:sldMkLst>
      </pc:sldChg>
      <pc:sldChg chg="add">
        <pc:chgData name="Ingrid Marina Solís" userId="S::i.solisg@udd.cl::53284c4f-a148-4df7-8ebb-f6aa73939ae5" providerId="AD" clId="Web-{6FE32603-50CC-B88B-1A91-144AA780A116}" dt="2025-06-16T21:17:44.104" v="215"/>
        <pc:sldMkLst>
          <pc:docMk/>
          <pc:sldMk cId="0" sldId="276"/>
        </pc:sldMkLst>
      </pc:sldChg>
      <pc:sldChg chg="addSp del">
        <pc:chgData name="Ingrid Marina Solís" userId="S::i.solisg@udd.cl::53284c4f-a148-4df7-8ebb-f6aa73939ae5" providerId="AD" clId="Web-{6FE32603-50CC-B88B-1A91-144AA780A116}" dt="2025-06-16T21:13:36.454" v="170"/>
        <pc:sldMkLst>
          <pc:docMk/>
          <pc:sldMk cId="2059994110" sldId="276"/>
        </pc:sldMkLst>
      </pc:sldChg>
      <pc:sldChg chg="add">
        <pc:chgData name="Ingrid Marina Solís" userId="S::i.solisg@udd.cl::53284c4f-a148-4df7-8ebb-f6aa73939ae5" providerId="AD" clId="Web-{6FE32603-50CC-B88B-1A91-144AA780A116}" dt="2025-06-16T21:17:44.120" v="216"/>
        <pc:sldMkLst>
          <pc:docMk/>
          <pc:sldMk cId="0" sldId="277"/>
        </pc:sldMkLst>
      </pc:sldChg>
      <pc:sldChg chg="addSp del">
        <pc:chgData name="Ingrid Marina Solís" userId="S::i.solisg@udd.cl::53284c4f-a148-4df7-8ebb-f6aa73939ae5" providerId="AD" clId="Web-{6FE32603-50CC-B88B-1A91-144AA780A116}" dt="2025-06-16T21:13:36.454" v="169"/>
        <pc:sldMkLst>
          <pc:docMk/>
          <pc:sldMk cId="3894929187" sldId="277"/>
        </pc:sldMkLst>
      </pc:sldChg>
      <pc:sldChg chg="add">
        <pc:chgData name="Ingrid Marina Solís" userId="S::i.solisg@udd.cl::53284c4f-a148-4df7-8ebb-f6aa73939ae5" providerId="AD" clId="Web-{6FE32603-50CC-B88B-1A91-144AA780A116}" dt="2025-06-16T21:17:44.135" v="217"/>
        <pc:sldMkLst>
          <pc:docMk/>
          <pc:sldMk cId="0" sldId="278"/>
        </pc:sldMkLst>
      </pc:sldChg>
      <pc:sldChg chg="addSp del">
        <pc:chgData name="Ingrid Marina Solís" userId="S::i.solisg@udd.cl::53284c4f-a148-4df7-8ebb-f6aa73939ae5" providerId="AD" clId="Web-{6FE32603-50CC-B88B-1A91-144AA780A116}" dt="2025-06-16T21:13:36.454" v="168"/>
        <pc:sldMkLst>
          <pc:docMk/>
          <pc:sldMk cId="1717149698" sldId="278"/>
        </pc:sldMkLst>
      </pc:sldChg>
      <pc:sldChg chg="add">
        <pc:chgData name="Ingrid Marina Solís" userId="S::i.solisg@udd.cl::53284c4f-a148-4df7-8ebb-f6aa73939ae5" providerId="AD" clId="Web-{6FE32603-50CC-B88B-1A91-144AA780A116}" dt="2025-06-16T21:17:44.151" v="218"/>
        <pc:sldMkLst>
          <pc:docMk/>
          <pc:sldMk cId="0" sldId="279"/>
        </pc:sldMkLst>
      </pc:sldChg>
      <pc:sldChg chg="addSp del">
        <pc:chgData name="Ingrid Marina Solís" userId="S::i.solisg@udd.cl::53284c4f-a148-4df7-8ebb-f6aa73939ae5" providerId="AD" clId="Web-{6FE32603-50CC-B88B-1A91-144AA780A116}" dt="2025-06-16T21:13:36.438" v="167"/>
        <pc:sldMkLst>
          <pc:docMk/>
          <pc:sldMk cId="807036946" sldId="279"/>
        </pc:sldMkLst>
      </pc:sldChg>
      <pc:sldChg chg="add">
        <pc:chgData name="Ingrid Marina Solís" userId="S::i.solisg@udd.cl::53284c4f-a148-4df7-8ebb-f6aa73939ae5" providerId="AD" clId="Web-{6FE32603-50CC-B88B-1A91-144AA780A116}" dt="2025-06-16T21:17:44.166" v="219"/>
        <pc:sldMkLst>
          <pc:docMk/>
          <pc:sldMk cId="0" sldId="280"/>
        </pc:sldMkLst>
      </pc:sldChg>
      <pc:sldChg chg="addSp del">
        <pc:chgData name="Ingrid Marina Solís" userId="S::i.solisg@udd.cl::53284c4f-a148-4df7-8ebb-f6aa73939ae5" providerId="AD" clId="Web-{6FE32603-50CC-B88B-1A91-144AA780A116}" dt="2025-06-16T21:13:36.438" v="166"/>
        <pc:sldMkLst>
          <pc:docMk/>
          <pc:sldMk cId="881177871" sldId="280"/>
        </pc:sldMkLst>
      </pc:sldChg>
      <pc:sldChg chg="add">
        <pc:chgData name="Ingrid Marina Solís" userId="S::i.solisg@udd.cl::53284c4f-a148-4df7-8ebb-f6aa73939ae5" providerId="AD" clId="Web-{6FE32603-50CC-B88B-1A91-144AA780A116}" dt="2025-06-16T21:17:44.198" v="220"/>
        <pc:sldMkLst>
          <pc:docMk/>
          <pc:sldMk cId="0" sldId="281"/>
        </pc:sldMkLst>
      </pc:sldChg>
      <pc:sldChg chg="addSp del">
        <pc:chgData name="Ingrid Marina Solís" userId="S::i.solisg@udd.cl::53284c4f-a148-4df7-8ebb-f6aa73939ae5" providerId="AD" clId="Web-{6FE32603-50CC-B88B-1A91-144AA780A116}" dt="2025-06-16T21:13:36.438" v="165"/>
        <pc:sldMkLst>
          <pc:docMk/>
          <pc:sldMk cId="4121022417" sldId="281"/>
        </pc:sldMkLst>
      </pc:sldChg>
      <pc:sldChg chg="add">
        <pc:chgData name="Ingrid Marina Solís" userId="S::i.solisg@udd.cl::53284c4f-a148-4df7-8ebb-f6aa73939ae5" providerId="AD" clId="Web-{6FE32603-50CC-B88B-1A91-144AA780A116}" dt="2025-06-16T21:14:25.065" v="173"/>
        <pc:sldMkLst>
          <pc:docMk/>
          <pc:sldMk cId="0" sldId="282"/>
        </pc:sldMkLst>
      </pc:sldChg>
      <pc:sldChg chg="addSp del">
        <pc:chgData name="Ingrid Marina Solís" userId="S::i.solisg@udd.cl::53284c4f-a148-4df7-8ebb-f6aa73939ae5" providerId="AD" clId="Web-{6FE32603-50CC-B88B-1A91-144AA780A116}" dt="2025-06-16T21:13:36.438" v="164"/>
        <pc:sldMkLst>
          <pc:docMk/>
          <pc:sldMk cId="276040133" sldId="282"/>
        </pc:sldMkLst>
      </pc:sldChg>
      <pc:sldChg chg="add">
        <pc:chgData name="Ingrid Marina Solís" userId="S::i.solisg@udd.cl::53284c4f-a148-4df7-8ebb-f6aa73939ae5" providerId="AD" clId="Web-{6FE32603-50CC-B88B-1A91-144AA780A116}" dt="2025-06-16T21:14:25.081" v="174"/>
        <pc:sldMkLst>
          <pc:docMk/>
          <pc:sldMk cId="0" sldId="283"/>
        </pc:sldMkLst>
      </pc:sldChg>
      <pc:sldChg chg="addSp del">
        <pc:chgData name="Ingrid Marina Solís" userId="S::i.solisg@udd.cl::53284c4f-a148-4df7-8ebb-f6aa73939ae5" providerId="AD" clId="Web-{6FE32603-50CC-B88B-1A91-144AA780A116}" dt="2025-06-16T21:13:36.423" v="163"/>
        <pc:sldMkLst>
          <pc:docMk/>
          <pc:sldMk cId="994996796" sldId="283"/>
        </pc:sldMkLst>
      </pc:sldChg>
      <pc:sldChg chg="add">
        <pc:chgData name="Ingrid Marina Solís" userId="S::i.solisg@udd.cl::53284c4f-a148-4df7-8ebb-f6aa73939ae5" providerId="AD" clId="Web-{6FE32603-50CC-B88B-1A91-144AA780A116}" dt="2025-06-16T21:14:25.112" v="175"/>
        <pc:sldMkLst>
          <pc:docMk/>
          <pc:sldMk cId="0" sldId="284"/>
        </pc:sldMkLst>
      </pc:sldChg>
      <pc:sldChg chg="addSp del">
        <pc:chgData name="Ingrid Marina Solís" userId="S::i.solisg@udd.cl::53284c4f-a148-4df7-8ebb-f6aa73939ae5" providerId="AD" clId="Web-{6FE32603-50CC-B88B-1A91-144AA780A116}" dt="2025-06-16T21:13:36.423" v="162"/>
        <pc:sldMkLst>
          <pc:docMk/>
          <pc:sldMk cId="3277058125" sldId="284"/>
        </pc:sldMkLst>
      </pc:sldChg>
      <pc:sldChg chg="add">
        <pc:chgData name="Ingrid Marina Solís" userId="S::i.solisg@udd.cl::53284c4f-a148-4df7-8ebb-f6aa73939ae5" providerId="AD" clId="Web-{6FE32603-50CC-B88B-1A91-144AA780A116}" dt="2025-06-16T21:14:25.128" v="176"/>
        <pc:sldMkLst>
          <pc:docMk/>
          <pc:sldMk cId="0" sldId="285"/>
        </pc:sldMkLst>
      </pc:sldChg>
      <pc:sldChg chg="addSp del">
        <pc:chgData name="Ingrid Marina Solís" userId="S::i.solisg@udd.cl::53284c4f-a148-4df7-8ebb-f6aa73939ae5" providerId="AD" clId="Web-{6FE32603-50CC-B88B-1A91-144AA780A116}" dt="2025-06-16T21:13:36.423" v="161"/>
        <pc:sldMkLst>
          <pc:docMk/>
          <pc:sldMk cId="2508171477" sldId="285"/>
        </pc:sldMkLst>
      </pc:sldChg>
      <pc:sldChg chg="add">
        <pc:chgData name="Ingrid Marina Solís" userId="S::i.solisg@udd.cl::53284c4f-a148-4df7-8ebb-f6aa73939ae5" providerId="AD" clId="Web-{6FE32603-50CC-B88B-1A91-144AA780A116}" dt="2025-06-16T21:14:25.143" v="177"/>
        <pc:sldMkLst>
          <pc:docMk/>
          <pc:sldMk cId="0" sldId="286"/>
        </pc:sldMkLst>
      </pc:sldChg>
      <pc:sldChg chg="addSp del">
        <pc:chgData name="Ingrid Marina Solís" userId="S::i.solisg@udd.cl::53284c4f-a148-4df7-8ebb-f6aa73939ae5" providerId="AD" clId="Web-{6FE32603-50CC-B88B-1A91-144AA780A116}" dt="2025-06-16T21:13:36.407" v="160"/>
        <pc:sldMkLst>
          <pc:docMk/>
          <pc:sldMk cId="2282487032" sldId="286"/>
        </pc:sldMkLst>
      </pc:sldChg>
      <pc:sldChg chg="add">
        <pc:chgData name="Ingrid Marina Solís" userId="S::i.solisg@udd.cl::53284c4f-a148-4df7-8ebb-f6aa73939ae5" providerId="AD" clId="Web-{6FE32603-50CC-B88B-1A91-144AA780A116}" dt="2025-06-16T21:14:25.143" v="178"/>
        <pc:sldMkLst>
          <pc:docMk/>
          <pc:sldMk cId="0" sldId="287"/>
        </pc:sldMkLst>
      </pc:sldChg>
      <pc:sldChg chg="addSp del">
        <pc:chgData name="Ingrid Marina Solís" userId="S::i.solisg@udd.cl::53284c4f-a148-4df7-8ebb-f6aa73939ae5" providerId="AD" clId="Web-{6FE32603-50CC-B88B-1A91-144AA780A116}" dt="2025-06-16T21:13:36.407" v="159"/>
        <pc:sldMkLst>
          <pc:docMk/>
          <pc:sldMk cId="2263766420" sldId="287"/>
        </pc:sldMkLst>
      </pc:sldChg>
      <pc:sldChg chg="add">
        <pc:chgData name="Ingrid Marina Solís" userId="S::i.solisg@udd.cl::53284c4f-a148-4df7-8ebb-f6aa73939ae5" providerId="AD" clId="Web-{6FE32603-50CC-B88B-1A91-144AA780A116}" dt="2025-06-16T21:14:25.159" v="179"/>
        <pc:sldMkLst>
          <pc:docMk/>
          <pc:sldMk cId="0" sldId="288"/>
        </pc:sldMkLst>
      </pc:sldChg>
      <pc:sldChg chg="addSp del">
        <pc:chgData name="Ingrid Marina Solís" userId="S::i.solisg@udd.cl::53284c4f-a148-4df7-8ebb-f6aa73939ae5" providerId="AD" clId="Web-{6FE32603-50CC-B88B-1A91-144AA780A116}" dt="2025-06-16T21:13:36.407" v="158"/>
        <pc:sldMkLst>
          <pc:docMk/>
          <pc:sldMk cId="3955437476" sldId="288"/>
        </pc:sldMkLst>
      </pc:sldChg>
      <pc:sldChg chg="add">
        <pc:chgData name="Ingrid Marina Solís" userId="S::i.solisg@udd.cl::53284c4f-a148-4df7-8ebb-f6aa73939ae5" providerId="AD" clId="Web-{6FE32603-50CC-B88B-1A91-144AA780A116}" dt="2025-06-16T21:14:25.175" v="180"/>
        <pc:sldMkLst>
          <pc:docMk/>
          <pc:sldMk cId="0" sldId="289"/>
        </pc:sldMkLst>
      </pc:sldChg>
      <pc:sldChg chg="addSp del">
        <pc:chgData name="Ingrid Marina Solís" userId="S::i.solisg@udd.cl::53284c4f-a148-4df7-8ebb-f6aa73939ae5" providerId="AD" clId="Web-{6FE32603-50CC-B88B-1A91-144AA780A116}" dt="2025-06-16T21:13:36.407" v="157"/>
        <pc:sldMkLst>
          <pc:docMk/>
          <pc:sldMk cId="3522543958" sldId="289"/>
        </pc:sldMkLst>
      </pc:sldChg>
      <pc:sldChg chg="add">
        <pc:chgData name="Ingrid Marina Solís" userId="S::i.solisg@udd.cl::53284c4f-a148-4df7-8ebb-f6aa73939ae5" providerId="AD" clId="Web-{6FE32603-50CC-B88B-1A91-144AA780A116}" dt="2025-06-16T21:14:25.190" v="181"/>
        <pc:sldMkLst>
          <pc:docMk/>
          <pc:sldMk cId="0" sldId="290"/>
        </pc:sldMkLst>
      </pc:sldChg>
      <pc:sldChg chg="addSp del">
        <pc:chgData name="Ingrid Marina Solís" userId="S::i.solisg@udd.cl::53284c4f-a148-4df7-8ebb-f6aa73939ae5" providerId="AD" clId="Web-{6FE32603-50CC-B88B-1A91-144AA780A116}" dt="2025-06-16T21:13:36.391" v="156"/>
        <pc:sldMkLst>
          <pc:docMk/>
          <pc:sldMk cId="2537112603" sldId="290"/>
        </pc:sldMkLst>
      </pc:sldChg>
      <pc:sldChg chg="add">
        <pc:chgData name="Ingrid Marina Solís" userId="S::i.solisg@udd.cl::53284c4f-a148-4df7-8ebb-f6aa73939ae5" providerId="AD" clId="Web-{6FE32603-50CC-B88B-1A91-144AA780A116}" dt="2025-06-16T21:14:25.206" v="182"/>
        <pc:sldMkLst>
          <pc:docMk/>
          <pc:sldMk cId="0" sldId="291"/>
        </pc:sldMkLst>
      </pc:sldChg>
      <pc:sldChg chg="addSp del">
        <pc:chgData name="Ingrid Marina Solís" userId="S::i.solisg@udd.cl::53284c4f-a148-4df7-8ebb-f6aa73939ae5" providerId="AD" clId="Web-{6FE32603-50CC-B88B-1A91-144AA780A116}" dt="2025-06-16T21:13:36.391" v="155"/>
        <pc:sldMkLst>
          <pc:docMk/>
          <pc:sldMk cId="868873359" sldId="291"/>
        </pc:sldMkLst>
      </pc:sldChg>
      <pc:sldChg chg="add">
        <pc:chgData name="Ingrid Marina Solís" userId="S::i.solisg@udd.cl::53284c4f-a148-4df7-8ebb-f6aa73939ae5" providerId="AD" clId="Web-{6FE32603-50CC-B88B-1A91-144AA780A116}" dt="2025-06-16T21:14:25.221" v="183"/>
        <pc:sldMkLst>
          <pc:docMk/>
          <pc:sldMk cId="0" sldId="292"/>
        </pc:sldMkLst>
      </pc:sldChg>
      <pc:sldChg chg="addSp del">
        <pc:chgData name="Ingrid Marina Solís" userId="S::i.solisg@udd.cl::53284c4f-a148-4df7-8ebb-f6aa73939ae5" providerId="AD" clId="Web-{6FE32603-50CC-B88B-1A91-144AA780A116}" dt="2025-06-16T21:13:36.391" v="154"/>
        <pc:sldMkLst>
          <pc:docMk/>
          <pc:sldMk cId="2849373441" sldId="292"/>
        </pc:sldMkLst>
      </pc:sldChg>
      <pc:sldChg chg="add">
        <pc:chgData name="Ingrid Marina Solís" userId="S::i.solisg@udd.cl::53284c4f-a148-4df7-8ebb-f6aa73939ae5" providerId="AD" clId="Web-{6FE32603-50CC-B88B-1A91-144AA780A116}" dt="2025-06-16T21:14:25.237" v="184"/>
        <pc:sldMkLst>
          <pc:docMk/>
          <pc:sldMk cId="0" sldId="293"/>
        </pc:sldMkLst>
      </pc:sldChg>
      <pc:sldChg chg="addSp del">
        <pc:chgData name="Ingrid Marina Solís" userId="S::i.solisg@udd.cl::53284c4f-a148-4df7-8ebb-f6aa73939ae5" providerId="AD" clId="Web-{6FE32603-50CC-B88B-1A91-144AA780A116}" dt="2025-06-16T21:13:36.391" v="153"/>
        <pc:sldMkLst>
          <pc:docMk/>
          <pc:sldMk cId="1791500663" sldId="293"/>
        </pc:sldMkLst>
      </pc:sldChg>
      <pc:sldChg chg="add">
        <pc:chgData name="Ingrid Marina Solís" userId="S::i.solisg@udd.cl::53284c4f-a148-4df7-8ebb-f6aa73939ae5" providerId="AD" clId="Web-{6FE32603-50CC-B88B-1A91-144AA780A116}" dt="2025-06-16T21:14:25.253" v="185"/>
        <pc:sldMkLst>
          <pc:docMk/>
          <pc:sldMk cId="0" sldId="294"/>
        </pc:sldMkLst>
      </pc:sldChg>
      <pc:sldChg chg="addSp del">
        <pc:chgData name="Ingrid Marina Solís" userId="S::i.solisg@udd.cl::53284c4f-a148-4df7-8ebb-f6aa73939ae5" providerId="AD" clId="Web-{6FE32603-50CC-B88B-1A91-144AA780A116}" dt="2025-06-16T21:13:36.391" v="152"/>
        <pc:sldMkLst>
          <pc:docMk/>
          <pc:sldMk cId="2615823581" sldId="294"/>
        </pc:sldMkLst>
      </pc:sldChg>
      <pc:sldChg chg="add">
        <pc:chgData name="Ingrid Marina Solís" userId="S::i.solisg@udd.cl::53284c4f-a148-4df7-8ebb-f6aa73939ae5" providerId="AD" clId="Web-{6FE32603-50CC-B88B-1A91-144AA780A116}" dt="2025-06-16T21:14:25.378" v="186"/>
        <pc:sldMkLst>
          <pc:docMk/>
          <pc:sldMk cId="0" sldId="295"/>
        </pc:sldMkLst>
      </pc:sldChg>
      <pc:sldChg chg="addSp del">
        <pc:chgData name="Ingrid Marina Solís" userId="S::i.solisg@udd.cl::53284c4f-a148-4df7-8ebb-f6aa73939ae5" providerId="AD" clId="Web-{6FE32603-50CC-B88B-1A91-144AA780A116}" dt="2025-06-16T21:13:36.376" v="151"/>
        <pc:sldMkLst>
          <pc:docMk/>
          <pc:sldMk cId="3783809930" sldId="295"/>
        </pc:sldMkLst>
      </pc:sldChg>
      <pc:sldChg chg="add">
        <pc:chgData name="Ingrid Marina Solís" userId="S::i.solisg@udd.cl::53284c4f-a148-4df7-8ebb-f6aa73939ae5" providerId="AD" clId="Web-{6FE32603-50CC-B88B-1A91-144AA780A116}" dt="2025-06-16T21:14:25.471" v="187"/>
        <pc:sldMkLst>
          <pc:docMk/>
          <pc:sldMk cId="0" sldId="296"/>
        </pc:sldMkLst>
      </pc:sldChg>
      <pc:sldChg chg="addSp del">
        <pc:chgData name="Ingrid Marina Solís" userId="S::i.solisg@udd.cl::53284c4f-a148-4df7-8ebb-f6aa73939ae5" providerId="AD" clId="Web-{6FE32603-50CC-B88B-1A91-144AA780A116}" dt="2025-06-16T21:13:36.376" v="150"/>
        <pc:sldMkLst>
          <pc:docMk/>
          <pc:sldMk cId="573952963" sldId="296"/>
        </pc:sldMkLst>
      </pc:sldChg>
      <pc:sldChg chg="add">
        <pc:chgData name="Ingrid Marina Solís" userId="S::i.solisg@udd.cl::53284c4f-a148-4df7-8ebb-f6aa73939ae5" providerId="AD" clId="Web-{6FE32603-50CC-B88B-1A91-144AA780A116}" dt="2025-06-16T21:14:25.596" v="188"/>
        <pc:sldMkLst>
          <pc:docMk/>
          <pc:sldMk cId="0" sldId="297"/>
        </pc:sldMkLst>
      </pc:sldChg>
      <pc:sldChg chg="addSp del">
        <pc:chgData name="Ingrid Marina Solís" userId="S::i.solisg@udd.cl::53284c4f-a148-4df7-8ebb-f6aa73939ae5" providerId="AD" clId="Web-{6FE32603-50CC-B88B-1A91-144AA780A116}" dt="2025-06-16T21:13:36.376" v="149"/>
        <pc:sldMkLst>
          <pc:docMk/>
          <pc:sldMk cId="1217634319" sldId="297"/>
        </pc:sldMkLst>
      </pc:sldChg>
      <pc:sldChg chg="add">
        <pc:chgData name="Ingrid Marina Solís" userId="S::i.solisg@udd.cl::53284c4f-a148-4df7-8ebb-f6aa73939ae5" providerId="AD" clId="Web-{6FE32603-50CC-B88B-1A91-144AA780A116}" dt="2025-06-16T21:14:25.706" v="189"/>
        <pc:sldMkLst>
          <pc:docMk/>
          <pc:sldMk cId="0" sldId="298"/>
        </pc:sldMkLst>
      </pc:sldChg>
      <pc:sldChg chg="addSp del">
        <pc:chgData name="Ingrid Marina Solís" userId="S::i.solisg@udd.cl::53284c4f-a148-4df7-8ebb-f6aa73939ae5" providerId="AD" clId="Web-{6FE32603-50CC-B88B-1A91-144AA780A116}" dt="2025-06-16T21:13:36.376" v="148"/>
        <pc:sldMkLst>
          <pc:docMk/>
          <pc:sldMk cId="1174701484" sldId="298"/>
        </pc:sldMkLst>
      </pc:sldChg>
      <pc:sldChg chg="add">
        <pc:chgData name="Ingrid Marina Solís" userId="S::i.solisg@udd.cl::53284c4f-a148-4df7-8ebb-f6aa73939ae5" providerId="AD" clId="Web-{6FE32603-50CC-B88B-1A91-144AA780A116}" dt="2025-06-16T21:14:25.721" v="190"/>
        <pc:sldMkLst>
          <pc:docMk/>
          <pc:sldMk cId="0" sldId="299"/>
        </pc:sldMkLst>
      </pc:sldChg>
      <pc:sldChg chg="addSp del">
        <pc:chgData name="Ingrid Marina Solís" userId="S::i.solisg@udd.cl::53284c4f-a148-4df7-8ebb-f6aa73939ae5" providerId="AD" clId="Web-{6FE32603-50CC-B88B-1A91-144AA780A116}" dt="2025-06-16T21:13:36.360" v="147"/>
        <pc:sldMkLst>
          <pc:docMk/>
          <pc:sldMk cId="4139443839" sldId="299"/>
        </pc:sldMkLst>
      </pc:sldChg>
      <pc:sldChg chg="del">
        <pc:chgData name="Ingrid Marina Solís" userId="S::i.solisg@udd.cl::53284c4f-a148-4df7-8ebb-f6aa73939ae5" providerId="AD" clId="Web-{6FE32603-50CC-B88B-1A91-144AA780A116}" dt="2025-06-16T20:54:02.193" v="102"/>
        <pc:sldMkLst>
          <pc:docMk/>
          <pc:sldMk cId="202952193" sldId="348"/>
        </pc:sldMkLst>
      </pc:sldChg>
      <pc:sldChg chg="modSp">
        <pc:chgData name="Ingrid Marina Solís" userId="S::i.solisg@udd.cl::53284c4f-a148-4df7-8ebb-f6aa73939ae5" providerId="AD" clId="Web-{6FE32603-50CC-B88B-1A91-144AA780A116}" dt="2025-06-16T20:47:58.352" v="25" actId="20577"/>
        <pc:sldMkLst>
          <pc:docMk/>
          <pc:sldMk cId="2547269576" sldId="349"/>
        </pc:sldMkLst>
      </pc:sldChg>
      <pc:sldChg chg="addSp delSp modSp">
        <pc:chgData name="Ingrid Marina Solís" userId="S::i.solisg@udd.cl::53284c4f-a148-4df7-8ebb-f6aa73939ae5" providerId="AD" clId="Web-{6FE32603-50CC-B88B-1A91-144AA780A116}" dt="2025-06-16T20:50:26.357" v="61" actId="1076"/>
        <pc:sldMkLst>
          <pc:docMk/>
          <pc:sldMk cId="156331977" sldId="350"/>
        </pc:sldMkLst>
      </pc:sldChg>
      <pc:sldChg chg="addSp delSp modSp ord">
        <pc:chgData name="Ingrid Marina Solís" userId="S::i.solisg@udd.cl::53284c4f-a148-4df7-8ebb-f6aa73939ae5" providerId="AD" clId="Web-{6FE32603-50CC-B88B-1A91-144AA780A116}" dt="2025-06-16T20:53:12.848" v="92" actId="20577"/>
        <pc:sldMkLst>
          <pc:docMk/>
          <pc:sldMk cId="717496511" sldId="351"/>
        </pc:sldMkLst>
      </pc:sldChg>
      <pc:sldChg chg="addSp modSp">
        <pc:chgData name="Ingrid Marina Solís" userId="S::i.solisg@udd.cl::53284c4f-a148-4df7-8ebb-f6aa73939ae5" providerId="AD" clId="Web-{6FE32603-50CC-B88B-1A91-144AA780A116}" dt="2025-06-16T20:52:56.472" v="87" actId="20577"/>
        <pc:sldMkLst>
          <pc:docMk/>
          <pc:sldMk cId="1761589892" sldId="352"/>
        </pc:sldMkLst>
      </pc:sldChg>
      <pc:sldChg chg="addSp modSp">
        <pc:chgData name="Ingrid Marina Solís" userId="S::i.solisg@udd.cl::53284c4f-a148-4df7-8ebb-f6aa73939ae5" providerId="AD" clId="Web-{6FE32603-50CC-B88B-1A91-144AA780A116}" dt="2025-06-16T20:53:25.348" v="97" actId="1076"/>
        <pc:sldMkLst>
          <pc:docMk/>
          <pc:sldMk cId="4275132375" sldId="353"/>
        </pc:sldMkLst>
      </pc:sldChg>
      <pc:sldChg chg="add del replId">
        <pc:chgData name="Ingrid Marina Solís" userId="S::i.solisg@udd.cl::53284c4f-a148-4df7-8ebb-f6aa73939ae5" providerId="AD" clId="Web-{6FE32603-50CC-B88B-1A91-144AA780A116}" dt="2025-06-16T20:52:09.564" v="75"/>
        <pc:sldMkLst>
          <pc:docMk/>
          <pc:sldMk cId="123979450" sldId="354"/>
        </pc:sldMkLst>
      </pc:sldChg>
      <pc:sldChg chg="modSp add replId">
        <pc:chgData name="Ingrid Marina Solís" userId="S::i.solisg@udd.cl::53284c4f-a148-4df7-8ebb-f6aa73939ae5" providerId="AD" clId="Web-{6FE32603-50CC-B88B-1A91-144AA780A116}" dt="2025-06-16T20:54:02.084" v="101" actId="20577"/>
        <pc:sldMkLst>
          <pc:docMk/>
          <pc:sldMk cId="3142805752" sldId="354"/>
        </pc:sldMkLst>
      </pc:sldChg>
      <pc:sldChg chg="add">
        <pc:chgData name="Ingrid Marina Solís" userId="S::i.solisg@udd.cl::53284c4f-a148-4df7-8ebb-f6aa73939ae5" providerId="AD" clId="Web-{6FE32603-50CC-B88B-1A91-144AA780A116}" dt="2025-06-16T21:14:25.737" v="191"/>
        <pc:sldMkLst>
          <pc:docMk/>
          <pc:sldMk cId="3440294705" sldId="355"/>
        </pc:sldMkLst>
      </pc:sldChg>
      <pc:sldChg chg="add">
        <pc:chgData name="Ingrid Marina Solís" userId="S::i.solisg@udd.cl::53284c4f-a148-4df7-8ebb-f6aa73939ae5" providerId="AD" clId="Web-{6FE32603-50CC-B88B-1A91-144AA780A116}" dt="2025-06-16T21:14:25.878" v="192"/>
        <pc:sldMkLst>
          <pc:docMk/>
          <pc:sldMk cId="1825049686" sldId="356"/>
        </pc:sldMkLst>
      </pc:sldChg>
      <pc:sldChg chg="add">
        <pc:chgData name="Ingrid Marina Solís" userId="S::i.solisg@udd.cl::53284c4f-a148-4df7-8ebb-f6aa73939ae5" providerId="AD" clId="Web-{6FE32603-50CC-B88B-1A91-144AA780A116}" dt="2025-06-16T21:14:26.003" v="193"/>
        <pc:sldMkLst>
          <pc:docMk/>
          <pc:sldMk cId="3913558013" sldId="357"/>
        </pc:sldMkLst>
      </pc:sldChg>
      <pc:sldChg chg="add">
        <pc:chgData name="Ingrid Marina Solís" userId="S::i.solisg@udd.cl::53284c4f-a148-4df7-8ebb-f6aa73939ae5" providerId="AD" clId="Web-{6FE32603-50CC-B88B-1A91-144AA780A116}" dt="2025-06-16T21:14:26.018" v="194"/>
        <pc:sldMkLst>
          <pc:docMk/>
          <pc:sldMk cId="1751726637" sldId="358"/>
        </pc:sldMkLst>
      </pc:sldChg>
      <pc:sldChg chg="add">
        <pc:chgData name="Ingrid Marina Solís" userId="S::i.solisg@udd.cl::53284c4f-a148-4df7-8ebb-f6aa73939ae5" providerId="AD" clId="Web-{6FE32603-50CC-B88B-1A91-144AA780A116}" dt="2025-06-16T21:14:26.221" v="195"/>
        <pc:sldMkLst>
          <pc:docMk/>
          <pc:sldMk cId="2840946127" sldId="359"/>
        </pc:sldMkLst>
      </pc:sldChg>
      <pc:sldChg chg="add">
        <pc:chgData name="Ingrid Marina Solís" userId="S::i.solisg@udd.cl::53284c4f-a148-4df7-8ebb-f6aa73939ae5" providerId="AD" clId="Web-{6FE32603-50CC-B88B-1A91-144AA780A116}" dt="2025-06-16T21:14:26.346" v="196"/>
        <pc:sldMkLst>
          <pc:docMk/>
          <pc:sldMk cId="1735378540" sldId="360"/>
        </pc:sldMkLst>
      </pc:sldChg>
      <pc:sldChg chg="addSp modSp add">
        <pc:chgData name="Ingrid Marina Solís" userId="S::i.solisg@udd.cl::53284c4f-a148-4df7-8ebb-f6aa73939ae5" providerId="AD" clId="Web-{6FE32603-50CC-B88B-1A91-144AA780A116}" dt="2025-06-16T21:20:30.313" v="239" actId="14100"/>
        <pc:sldMkLst>
          <pc:docMk/>
          <pc:sldMk cId="3399767702" sldId="361"/>
        </pc:sldMkLst>
      </pc:sldChg>
      <pc:sldChg chg="add">
        <pc:chgData name="Ingrid Marina Solís" userId="S::i.solisg@udd.cl::53284c4f-a148-4df7-8ebb-f6aa73939ae5" providerId="AD" clId="Web-{6FE32603-50CC-B88B-1A91-144AA780A116}" dt="2025-06-16T21:17:43.807" v="198"/>
        <pc:sldMkLst>
          <pc:docMk/>
          <pc:sldMk cId="3817375258" sldId="362"/>
        </pc:sldMkLst>
      </pc:sldChg>
      <pc:sldChg chg="add">
        <pc:chgData name="Ingrid Marina Solís" userId="S::i.solisg@udd.cl::53284c4f-a148-4df7-8ebb-f6aa73939ae5" providerId="AD" clId="Web-{6FE32603-50CC-B88B-1A91-144AA780A116}" dt="2025-06-16T21:17:43.823" v="199"/>
        <pc:sldMkLst>
          <pc:docMk/>
          <pc:sldMk cId="2672294931" sldId="363"/>
        </pc:sldMkLst>
      </pc:sldChg>
      <pc:sldChg chg="add">
        <pc:chgData name="Ingrid Marina Solís" userId="S::i.solisg@udd.cl::53284c4f-a148-4df7-8ebb-f6aa73939ae5" providerId="AD" clId="Web-{6FE32603-50CC-B88B-1A91-144AA780A116}" dt="2025-06-16T21:17:43.838" v="200"/>
        <pc:sldMkLst>
          <pc:docMk/>
          <pc:sldMk cId="2847664637" sldId="364"/>
        </pc:sldMkLst>
      </pc:sldChg>
      <pc:sldChg chg="add">
        <pc:chgData name="Ingrid Marina Solís" userId="S::i.solisg@udd.cl::53284c4f-a148-4df7-8ebb-f6aa73939ae5" providerId="AD" clId="Web-{6FE32603-50CC-B88B-1A91-144AA780A116}" dt="2025-06-16T21:17:43.854" v="201"/>
        <pc:sldMkLst>
          <pc:docMk/>
          <pc:sldMk cId="1046634553" sldId="365"/>
        </pc:sldMkLst>
      </pc:sldChg>
      <pc:sldChg chg="add">
        <pc:chgData name="Ingrid Marina Solís" userId="S::i.solisg@udd.cl::53284c4f-a148-4df7-8ebb-f6aa73939ae5" providerId="AD" clId="Web-{6FE32603-50CC-B88B-1A91-144AA780A116}" dt="2025-06-16T21:17:43.870" v="202"/>
        <pc:sldMkLst>
          <pc:docMk/>
          <pc:sldMk cId="974880995" sldId="366"/>
        </pc:sldMkLst>
      </pc:sldChg>
      <pc:sldChg chg="add">
        <pc:chgData name="Ingrid Marina Solís" userId="S::i.solisg@udd.cl::53284c4f-a148-4df7-8ebb-f6aa73939ae5" providerId="AD" clId="Web-{6FE32603-50CC-B88B-1A91-144AA780A116}" dt="2025-06-16T21:17:43.885" v="203"/>
        <pc:sldMkLst>
          <pc:docMk/>
          <pc:sldMk cId="159131165" sldId="367"/>
        </pc:sldMkLst>
      </pc:sldChg>
      <pc:sldChg chg="add">
        <pc:chgData name="Ingrid Marina Solís" userId="S::i.solisg@udd.cl::53284c4f-a148-4df7-8ebb-f6aa73939ae5" providerId="AD" clId="Web-{6FE32603-50CC-B88B-1A91-144AA780A116}" dt="2025-06-16T21:17:43.901" v="204"/>
        <pc:sldMkLst>
          <pc:docMk/>
          <pc:sldMk cId="2865690497" sldId="368"/>
        </pc:sldMkLst>
      </pc:sldChg>
      <pc:sldChg chg="add">
        <pc:chgData name="Ingrid Marina Solís" userId="S::i.solisg@udd.cl::53284c4f-a148-4df7-8ebb-f6aa73939ae5" providerId="AD" clId="Web-{6FE32603-50CC-B88B-1A91-144AA780A116}" dt="2025-06-16T21:17:43.932" v="205"/>
        <pc:sldMkLst>
          <pc:docMk/>
          <pc:sldMk cId="3796571451" sldId="369"/>
        </pc:sldMkLst>
      </pc:sldChg>
      <pc:sldChg chg="add">
        <pc:chgData name="Ingrid Marina Solís" userId="S::i.solisg@udd.cl::53284c4f-a148-4df7-8ebb-f6aa73939ae5" providerId="AD" clId="Web-{6FE32603-50CC-B88B-1A91-144AA780A116}" dt="2025-06-16T21:17:43.963" v="206"/>
        <pc:sldMkLst>
          <pc:docMk/>
          <pc:sldMk cId="4024926412" sldId="370"/>
        </pc:sldMkLst>
      </pc:sldChg>
      <pc:sldChg chg="add">
        <pc:chgData name="Ingrid Marina Solís" userId="S::i.solisg@udd.cl::53284c4f-a148-4df7-8ebb-f6aa73939ae5" providerId="AD" clId="Web-{6FE32603-50CC-B88B-1A91-144AA780A116}" dt="2025-06-16T21:17:43.995" v="207"/>
        <pc:sldMkLst>
          <pc:docMk/>
          <pc:sldMk cId="581026512" sldId="371"/>
        </pc:sldMkLst>
      </pc:sldChg>
      <pc:sldChg chg="add">
        <pc:chgData name="Ingrid Marina Solís" userId="S::i.solisg@udd.cl::53284c4f-a148-4df7-8ebb-f6aa73939ae5" providerId="AD" clId="Web-{6FE32603-50CC-B88B-1A91-144AA780A116}" dt="2025-06-16T21:17:43.995" v="208"/>
        <pc:sldMkLst>
          <pc:docMk/>
          <pc:sldMk cId="1299763231" sldId="372"/>
        </pc:sldMkLst>
      </pc:sldChg>
      <pc:sldChg chg="add">
        <pc:chgData name="Ingrid Marina Solís" userId="S::i.solisg@udd.cl::53284c4f-a148-4df7-8ebb-f6aa73939ae5" providerId="AD" clId="Web-{6FE32603-50CC-B88B-1A91-144AA780A116}" dt="2025-06-16T21:17:44.010" v="209"/>
        <pc:sldMkLst>
          <pc:docMk/>
          <pc:sldMk cId="893159354" sldId="373"/>
        </pc:sldMkLst>
      </pc:sldChg>
      <pc:sldChg chg="add">
        <pc:chgData name="Ingrid Marina Solís" userId="S::i.solisg@udd.cl::53284c4f-a148-4df7-8ebb-f6aa73939ae5" providerId="AD" clId="Web-{6FE32603-50CC-B88B-1A91-144AA780A116}" dt="2025-06-16T21:17:44.041" v="210"/>
        <pc:sldMkLst>
          <pc:docMk/>
          <pc:sldMk cId="1408067848" sldId="374"/>
        </pc:sldMkLst>
      </pc:sldChg>
      <pc:sldChg chg="add">
        <pc:chgData name="Ingrid Marina Solís" userId="S::i.solisg@udd.cl::53284c4f-a148-4df7-8ebb-f6aa73939ae5" providerId="AD" clId="Web-{6FE32603-50CC-B88B-1A91-144AA780A116}" dt="2025-06-16T21:17:44.057" v="211"/>
        <pc:sldMkLst>
          <pc:docMk/>
          <pc:sldMk cId="2035060606" sldId="375"/>
        </pc:sldMkLst>
      </pc:sldChg>
      <pc:sldChg chg="add">
        <pc:chgData name="Ingrid Marina Solís" userId="S::i.solisg@udd.cl::53284c4f-a148-4df7-8ebb-f6aa73939ae5" providerId="AD" clId="Web-{6FE32603-50CC-B88B-1A91-144AA780A116}" dt="2025-06-16T21:17:44.073" v="212"/>
        <pc:sldMkLst>
          <pc:docMk/>
          <pc:sldMk cId="569033945" sldId="376"/>
        </pc:sldMkLst>
      </pc:sldChg>
    </pc:docChg>
  </pc:docChgLst>
  <pc:docChgLst>
    <pc:chgData name="Ingrid Marina Solís" userId="S::i.solisg@udd.cl::53284c4f-a148-4df7-8ebb-f6aa73939ae5" providerId="AD" clId="Web-{D6221CC7-E0E8-548A-DC1D-0F245ADFFEB9}"/>
    <pc:docChg chg="modSld">
      <pc:chgData name="Ingrid Marina Solís" userId="S::i.solisg@udd.cl::53284c4f-a148-4df7-8ebb-f6aa73939ae5" providerId="AD" clId="Web-{D6221CC7-E0E8-548A-DC1D-0F245ADFFEB9}" dt="2025-08-20T11:34:59.096" v="0" actId="20577"/>
      <pc:docMkLst>
        <pc:docMk/>
      </pc:docMkLst>
      <pc:sldChg chg="modSp">
        <pc:chgData name="Ingrid Marina Solís" userId="S::i.solisg@udd.cl::53284c4f-a148-4df7-8ebb-f6aa73939ae5" providerId="AD" clId="Web-{D6221CC7-E0E8-548A-DC1D-0F245ADFFEB9}" dt="2025-08-20T11:34:59.096" v="0" actId="20577"/>
        <pc:sldMkLst>
          <pc:docMk/>
          <pc:sldMk cId="4014300943" sldId="347"/>
        </pc:sldMkLst>
        <pc:spChg chg="mod">
          <ac:chgData name="Ingrid Marina Solís" userId="S::i.solisg@udd.cl::53284c4f-a148-4df7-8ebb-f6aa73939ae5" providerId="AD" clId="Web-{D6221CC7-E0E8-548A-DC1D-0F245ADFFEB9}" dt="2025-08-20T11:34:59.096" v="0" actId="20577"/>
          <ac:spMkLst>
            <pc:docMk/>
            <pc:sldMk cId="4014300943" sldId="347"/>
            <ac:spMk id="12" creationId="{00000000-0000-0000-0000-000000000000}"/>
          </ac:spMkLst>
        </pc:spChg>
      </pc:sldChg>
    </pc:docChg>
  </pc:docChgLst>
  <pc:docChgLst>
    <pc:chgData name="Ingrid Marina Solís" userId="S::i.solisg@udd.cl::53284c4f-a148-4df7-8ebb-f6aa73939ae5" providerId="AD" clId="Web-{F6649B43-3B1D-E4F5-E0AE-070057AA397C}"/>
    <pc:docChg chg="delSld modSld">
      <pc:chgData name="Ingrid Marina Solís" userId="S::i.solisg@udd.cl::53284c4f-a148-4df7-8ebb-f6aa73939ae5" providerId="AD" clId="Web-{F6649B43-3B1D-E4F5-E0AE-070057AA397C}" dt="2025-06-16T23:36:01.854" v="1175"/>
      <pc:docMkLst>
        <pc:docMk/>
      </pc:docMkLst>
      <pc:sldChg chg="modSp">
        <pc:chgData name="Ingrid Marina Solís" userId="S::i.solisg@udd.cl::53284c4f-a148-4df7-8ebb-f6aa73939ae5" providerId="AD" clId="Web-{F6649B43-3B1D-E4F5-E0AE-070057AA397C}" dt="2025-06-16T23:18:32.158" v="428" actId="20577"/>
        <pc:sldMkLst>
          <pc:docMk/>
          <pc:sldMk cId="0" sldId="274"/>
        </pc:sldMkLst>
      </pc:sldChg>
      <pc:sldChg chg="modSp">
        <pc:chgData name="Ingrid Marina Solís" userId="S::i.solisg@udd.cl::53284c4f-a148-4df7-8ebb-f6aa73939ae5" providerId="AD" clId="Web-{F6649B43-3B1D-E4F5-E0AE-070057AA397C}" dt="2025-06-16T23:18:39.595" v="440" actId="20577"/>
        <pc:sldMkLst>
          <pc:docMk/>
          <pc:sldMk cId="0" sldId="275"/>
        </pc:sldMkLst>
      </pc:sldChg>
      <pc:sldChg chg="modSp">
        <pc:chgData name="Ingrid Marina Solís" userId="S::i.solisg@udd.cl::53284c4f-a148-4df7-8ebb-f6aa73939ae5" providerId="AD" clId="Web-{F6649B43-3B1D-E4F5-E0AE-070057AA397C}" dt="2025-06-16T23:19:07.815" v="459"/>
        <pc:sldMkLst>
          <pc:docMk/>
          <pc:sldMk cId="0" sldId="276"/>
        </pc:sldMkLst>
      </pc:sldChg>
      <pc:sldChg chg="modSp">
        <pc:chgData name="Ingrid Marina Solís" userId="S::i.solisg@udd.cl::53284c4f-a148-4df7-8ebb-f6aa73939ae5" providerId="AD" clId="Web-{F6649B43-3B1D-E4F5-E0AE-070057AA397C}" dt="2025-06-16T23:19:21.019" v="465" actId="1076"/>
        <pc:sldMkLst>
          <pc:docMk/>
          <pc:sldMk cId="0" sldId="277"/>
        </pc:sldMkLst>
      </pc:sldChg>
      <pc:sldChg chg="modSp">
        <pc:chgData name="Ingrid Marina Solís" userId="S::i.solisg@udd.cl::53284c4f-a148-4df7-8ebb-f6aa73939ae5" providerId="AD" clId="Web-{F6649B43-3B1D-E4F5-E0AE-070057AA397C}" dt="2025-06-16T23:19:32.426" v="471" actId="1076"/>
        <pc:sldMkLst>
          <pc:docMk/>
          <pc:sldMk cId="0" sldId="278"/>
        </pc:sldMkLst>
      </pc:sldChg>
      <pc:sldChg chg="modSp">
        <pc:chgData name="Ingrid Marina Solís" userId="S::i.solisg@udd.cl::53284c4f-a148-4df7-8ebb-f6aa73939ae5" providerId="AD" clId="Web-{F6649B43-3B1D-E4F5-E0AE-070057AA397C}" dt="2025-06-16T23:19:59.552" v="513" actId="20577"/>
        <pc:sldMkLst>
          <pc:docMk/>
          <pc:sldMk cId="0" sldId="279"/>
        </pc:sldMkLst>
      </pc:sldChg>
      <pc:sldChg chg="modSp">
        <pc:chgData name="Ingrid Marina Solís" userId="S::i.solisg@udd.cl::53284c4f-a148-4df7-8ebb-f6aa73939ae5" providerId="AD" clId="Web-{F6649B43-3B1D-E4F5-E0AE-070057AA397C}" dt="2025-06-16T23:20:10.036" v="515" actId="20577"/>
        <pc:sldMkLst>
          <pc:docMk/>
          <pc:sldMk cId="0" sldId="280"/>
        </pc:sldMkLst>
      </pc:sldChg>
      <pc:sldChg chg="modSp">
        <pc:chgData name="Ingrid Marina Solís" userId="S::i.solisg@udd.cl::53284c4f-a148-4df7-8ebb-f6aa73939ae5" providerId="AD" clId="Web-{F6649B43-3B1D-E4F5-E0AE-070057AA397C}" dt="2025-06-16T23:20:15.162" v="517" actId="20577"/>
        <pc:sldMkLst>
          <pc:docMk/>
          <pc:sldMk cId="0" sldId="281"/>
        </pc:sldMkLst>
      </pc:sldChg>
      <pc:sldChg chg="modSp">
        <pc:chgData name="Ingrid Marina Solís" userId="S::i.solisg@udd.cl::53284c4f-a148-4df7-8ebb-f6aa73939ae5" providerId="AD" clId="Web-{F6649B43-3B1D-E4F5-E0AE-070057AA397C}" dt="2025-06-16T23:20:19.068" v="519" actId="20577"/>
        <pc:sldMkLst>
          <pc:docMk/>
          <pc:sldMk cId="0" sldId="282"/>
        </pc:sldMkLst>
      </pc:sldChg>
      <pc:sldChg chg="modSp">
        <pc:chgData name="Ingrid Marina Solís" userId="S::i.solisg@udd.cl::53284c4f-a148-4df7-8ebb-f6aa73939ae5" providerId="AD" clId="Web-{F6649B43-3B1D-E4F5-E0AE-070057AA397C}" dt="2025-06-16T23:20:24.349" v="521" actId="20577"/>
        <pc:sldMkLst>
          <pc:docMk/>
          <pc:sldMk cId="0" sldId="283"/>
        </pc:sldMkLst>
      </pc:sldChg>
      <pc:sldChg chg="modSp">
        <pc:chgData name="Ingrid Marina Solís" userId="S::i.solisg@udd.cl::53284c4f-a148-4df7-8ebb-f6aa73939ae5" providerId="AD" clId="Web-{F6649B43-3B1D-E4F5-E0AE-070057AA397C}" dt="2025-06-16T23:20:30.022" v="523" actId="20577"/>
        <pc:sldMkLst>
          <pc:docMk/>
          <pc:sldMk cId="0" sldId="284"/>
        </pc:sldMkLst>
      </pc:sldChg>
      <pc:sldChg chg="modSp">
        <pc:chgData name="Ingrid Marina Solís" userId="S::i.solisg@udd.cl::53284c4f-a148-4df7-8ebb-f6aa73939ae5" providerId="AD" clId="Web-{F6649B43-3B1D-E4F5-E0AE-070057AA397C}" dt="2025-06-16T23:20:45.194" v="525" actId="20577"/>
        <pc:sldMkLst>
          <pc:docMk/>
          <pc:sldMk cId="0" sldId="285"/>
        </pc:sldMkLst>
      </pc:sldChg>
      <pc:sldChg chg="modSp">
        <pc:chgData name="Ingrid Marina Solís" userId="S::i.solisg@udd.cl::53284c4f-a148-4df7-8ebb-f6aa73939ae5" providerId="AD" clId="Web-{F6649B43-3B1D-E4F5-E0AE-070057AA397C}" dt="2025-06-16T23:20:48.772" v="527" actId="20577"/>
        <pc:sldMkLst>
          <pc:docMk/>
          <pc:sldMk cId="0" sldId="286"/>
        </pc:sldMkLst>
      </pc:sldChg>
      <pc:sldChg chg="modSp">
        <pc:chgData name="Ingrid Marina Solís" userId="S::i.solisg@udd.cl::53284c4f-a148-4df7-8ebb-f6aa73939ae5" providerId="AD" clId="Web-{F6649B43-3B1D-E4F5-E0AE-070057AA397C}" dt="2025-06-16T23:20:53.101" v="529" actId="20577"/>
        <pc:sldMkLst>
          <pc:docMk/>
          <pc:sldMk cId="0" sldId="287"/>
        </pc:sldMkLst>
      </pc:sldChg>
      <pc:sldChg chg="modSp">
        <pc:chgData name="Ingrid Marina Solís" userId="S::i.solisg@udd.cl::53284c4f-a148-4df7-8ebb-f6aa73939ae5" providerId="AD" clId="Web-{F6649B43-3B1D-E4F5-E0AE-070057AA397C}" dt="2025-06-16T23:21:09.086" v="531" actId="20577"/>
        <pc:sldMkLst>
          <pc:docMk/>
          <pc:sldMk cId="0" sldId="288"/>
        </pc:sldMkLst>
      </pc:sldChg>
      <pc:sldChg chg="modSp">
        <pc:chgData name="Ingrid Marina Solís" userId="S::i.solisg@udd.cl::53284c4f-a148-4df7-8ebb-f6aa73939ae5" providerId="AD" clId="Web-{F6649B43-3B1D-E4F5-E0AE-070057AA397C}" dt="2025-06-16T23:21:29.274" v="552" actId="20577"/>
        <pc:sldMkLst>
          <pc:docMk/>
          <pc:sldMk cId="0" sldId="289"/>
        </pc:sldMkLst>
      </pc:sldChg>
      <pc:sldChg chg="modSp">
        <pc:chgData name="Ingrid Marina Solís" userId="S::i.solisg@udd.cl::53284c4f-a148-4df7-8ebb-f6aa73939ae5" providerId="AD" clId="Web-{F6649B43-3B1D-E4F5-E0AE-070057AA397C}" dt="2025-06-16T23:22:04.478" v="564" actId="20577"/>
        <pc:sldMkLst>
          <pc:docMk/>
          <pc:sldMk cId="0" sldId="290"/>
        </pc:sldMkLst>
      </pc:sldChg>
      <pc:sldChg chg="modSp">
        <pc:chgData name="Ingrid Marina Solís" userId="S::i.solisg@udd.cl::53284c4f-a148-4df7-8ebb-f6aa73939ae5" providerId="AD" clId="Web-{F6649B43-3B1D-E4F5-E0AE-070057AA397C}" dt="2025-06-16T23:22:18.229" v="577" actId="20577"/>
        <pc:sldMkLst>
          <pc:docMk/>
          <pc:sldMk cId="0" sldId="291"/>
        </pc:sldMkLst>
      </pc:sldChg>
      <pc:sldChg chg="modSp">
        <pc:chgData name="Ingrid Marina Solís" userId="S::i.solisg@udd.cl::53284c4f-a148-4df7-8ebb-f6aa73939ae5" providerId="AD" clId="Web-{F6649B43-3B1D-E4F5-E0AE-070057AA397C}" dt="2025-06-16T23:22:28.745" v="601" actId="20577"/>
        <pc:sldMkLst>
          <pc:docMk/>
          <pc:sldMk cId="0" sldId="292"/>
        </pc:sldMkLst>
      </pc:sldChg>
      <pc:sldChg chg="modSp">
        <pc:chgData name="Ingrid Marina Solís" userId="S::i.solisg@udd.cl::53284c4f-a148-4df7-8ebb-f6aa73939ae5" providerId="AD" clId="Web-{F6649B43-3B1D-E4F5-E0AE-070057AA397C}" dt="2025-06-16T23:22:36.433" v="612" actId="20577"/>
        <pc:sldMkLst>
          <pc:docMk/>
          <pc:sldMk cId="0" sldId="293"/>
        </pc:sldMkLst>
      </pc:sldChg>
      <pc:sldChg chg="delSp modSp">
        <pc:chgData name="Ingrid Marina Solís" userId="S::i.solisg@udd.cl::53284c4f-a148-4df7-8ebb-f6aa73939ae5" providerId="AD" clId="Web-{F6649B43-3B1D-E4F5-E0AE-070057AA397C}" dt="2025-06-16T23:23:04.121" v="622" actId="20577"/>
        <pc:sldMkLst>
          <pc:docMk/>
          <pc:sldMk cId="0" sldId="294"/>
        </pc:sldMkLst>
      </pc:sldChg>
      <pc:sldChg chg="addSp delSp modSp">
        <pc:chgData name="Ingrid Marina Solís" userId="S::i.solisg@udd.cl::53284c4f-a148-4df7-8ebb-f6aa73939ae5" providerId="AD" clId="Web-{F6649B43-3B1D-E4F5-E0AE-070057AA397C}" dt="2025-06-16T23:23:31.669" v="635"/>
        <pc:sldMkLst>
          <pc:docMk/>
          <pc:sldMk cId="0" sldId="295"/>
        </pc:sldMkLst>
      </pc:sldChg>
      <pc:sldChg chg="addSp delSp modSp">
        <pc:chgData name="Ingrid Marina Solís" userId="S::i.solisg@udd.cl::53284c4f-a148-4df7-8ebb-f6aa73939ae5" providerId="AD" clId="Web-{F6649B43-3B1D-E4F5-E0AE-070057AA397C}" dt="2025-06-16T23:24:24.249" v="656"/>
        <pc:sldMkLst>
          <pc:docMk/>
          <pc:sldMk cId="0" sldId="296"/>
        </pc:sldMkLst>
      </pc:sldChg>
      <pc:sldChg chg="delSp modSp">
        <pc:chgData name="Ingrid Marina Solís" userId="S::i.solisg@udd.cl::53284c4f-a148-4df7-8ebb-f6aa73939ae5" providerId="AD" clId="Web-{F6649B43-3B1D-E4F5-E0AE-070057AA397C}" dt="2025-06-16T23:24:39.718" v="669"/>
        <pc:sldMkLst>
          <pc:docMk/>
          <pc:sldMk cId="0" sldId="297"/>
        </pc:sldMkLst>
      </pc:sldChg>
      <pc:sldChg chg="delSp modSp">
        <pc:chgData name="Ingrid Marina Solís" userId="S::i.solisg@udd.cl::53284c4f-a148-4df7-8ebb-f6aa73939ae5" providerId="AD" clId="Web-{F6649B43-3B1D-E4F5-E0AE-070057AA397C}" dt="2025-06-16T23:24:59.094" v="692"/>
        <pc:sldMkLst>
          <pc:docMk/>
          <pc:sldMk cId="0" sldId="298"/>
        </pc:sldMkLst>
      </pc:sldChg>
      <pc:sldChg chg="modSp">
        <pc:chgData name="Ingrid Marina Solís" userId="S::i.solisg@udd.cl::53284c4f-a148-4df7-8ebb-f6aa73939ae5" providerId="AD" clId="Web-{F6649B43-3B1D-E4F5-E0AE-070057AA397C}" dt="2025-06-16T23:25:24.283" v="693" actId="20577"/>
        <pc:sldMkLst>
          <pc:docMk/>
          <pc:sldMk cId="0" sldId="299"/>
        </pc:sldMkLst>
      </pc:sldChg>
      <pc:sldChg chg="modSp">
        <pc:chgData name="Ingrid Marina Solís" userId="S::i.solisg@udd.cl::53284c4f-a148-4df7-8ebb-f6aa73939ae5" providerId="AD" clId="Web-{F6649B43-3B1D-E4F5-E0AE-070057AA397C}" dt="2025-06-16T23:27:19.975" v="830" actId="20577"/>
        <pc:sldMkLst>
          <pc:docMk/>
          <pc:sldMk cId="322941036" sldId="302"/>
        </pc:sldMkLst>
      </pc:sldChg>
      <pc:sldChg chg="modSp">
        <pc:chgData name="Ingrid Marina Solís" userId="S::i.solisg@udd.cl::53284c4f-a148-4df7-8ebb-f6aa73939ae5" providerId="AD" clId="Web-{F6649B43-3B1D-E4F5-E0AE-070057AA397C}" dt="2025-06-16T23:27:33.881" v="832" actId="20577"/>
        <pc:sldMkLst>
          <pc:docMk/>
          <pc:sldMk cId="4262565678" sldId="303"/>
        </pc:sldMkLst>
      </pc:sldChg>
      <pc:sldChg chg="modSp">
        <pc:chgData name="Ingrid Marina Solís" userId="S::i.solisg@udd.cl::53284c4f-a148-4df7-8ebb-f6aa73939ae5" providerId="AD" clId="Web-{F6649B43-3B1D-E4F5-E0AE-070057AA397C}" dt="2025-06-16T23:27:48.304" v="843" actId="20577"/>
        <pc:sldMkLst>
          <pc:docMk/>
          <pc:sldMk cId="2524438834" sldId="304"/>
        </pc:sldMkLst>
      </pc:sldChg>
      <pc:sldChg chg="modSp">
        <pc:chgData name="Ingrid Marina Solís" userId="S::i.solisg@udd.cl::53284c4f-a148-4df7-8ebb-f6aa73939ae5" providerId="AD" clId="Web-{F6649B43-3B1D-E4F5-E0AE-070057AA397C}" dt="2025-06-16T23:28:08.008" v="875" actId="20577"/>
        <pc:sldMkLst>
          <pc:docMk/>
          <pc:sldMk cId="1275527222" sldId="305"/>
        </pc:sldMkLst>
      </pc:sldChg>
      <pc:sldChg chg="modSp">
        <pc:chgData name="Ingrid Marina Solís" userId="S::i.solisg@udd.cl::53284c4f-a148-4df7-8ebb-f6aa73939ae5" providerId="AD" clId="Web-{F6649B43-3B1D-E4F5-E0AE-070057AA397C}" dt="2025-06-16T23:29:00.431" v="879" actId="1076"/>
        <pc:sldMkLst>
          <pc:docMk/>
          <pc:sldMk cId="2940654252" sldId="306"/>
        </pc:sldMkLst>
      </pc:sldChg>
      <pc:sldChg chg="modSp">
        <pc:chgData name="Ingrid Marina Solís" userId="S::i.solisg@udd.cl::53284c4f-a148-4df7-8ebb-f6aa73939ae5" providerId="AD" clId="Web-{F6649B43-3B1D-E4F5-E0AE-070057AA397C}" dt="2025-06-16T23:29:14.323" v="882" actId="1076"/>
        <pc:sldMkLst>
          <pc:docMk/>
          <pc:sldMk cId="1346441458" sldId="307"/>
        </pc:sldMkLst>
      </pc:sldChg>
      <pc:sldChg chg="modSp">
        <pc:chgData name="Ingrid Marina Solís" userId="S::i.solisg@udd.cl::53284c4f-a148-4df7-8ebb-f6aa73939ae5" providerId="AD" clId="Web-{F6649B43-3B1D-E4F5-E0AE-070057AA397C}" dt="2025-06-16T23:29:29.667" v="898" actId="20577"/>
        <pc:sldMkLst>
          <pc:docMk/>
          <pc:sldMk cId="1622125013" sldId="308"/>
        </pc:sldMkLst>
      </pc:sldChg>
      <pc:sldChg chg="delSp modSp">
        <pc:chgData name="Ingrid Marina Solís" userId="S::i.solisg@udd.cl::53284c4f-a148-4df7-8ebb-f6aa73939ae5" providerId="AD" clId="Web-{F6649B43-3B1D-E4F5-E0AE-070057AA397C}" dt="2025-06-16T23:29:59.527" v="923"/>
        <pc:sldMkLst>
          <pc:docMk/>
          <pc:sldMk cId="7290354" sldId="309"/>
        </pc:sldMkLst>
      </pc:sldChg>
      <pc:sldChg chg="modSp">
        <pc:chgData name="Ingrid Marina Solís" userId="S::i.solisg@udd.cl::53284c4f-a148-4df7-8ebb-f6aa73939ae5" providerId="AD" clId="Web-{F6649B43-3B1D-E4F5-E0AE-070057AA397C}" dt="2025-06-16T23:30:41.560" v="970" actId="20577"/>
        <pc:sldMkLst>
          <pc:docMk/>
          <pc:sldMk cId="298979746" sldId="312"/>
        </pc:sldMkLst>
      </pc:sldChg>
      <pc:sldChg chg="modSp">
        <pc:chgData name="Ingrid Marina Solís" userId="S::i.solisg@udd.cl::53284c4f-a148-4df7-8ebb-f6aa73939ae5" providerId="AD" clId="Web-{F6649B43-3B1D-E4F5-E0AE-070057AA397C}" dt="2025-06-16T23:30:55.998" v="971" actId="20577"/>
        <pc:sldMkLst>
          <pc:docMk/>
          <pc:sldMk cId="1335970752" sldId="313"/>
        </pc:sldMkLst>
      </pc:sldChg>
      <pc:sldChg chg="modSp">
        <pc:chgData name="Ingrid Marina Solís" userId="S::i.solisg@udd.cl::53284c4f-a148-4df7-8ebb-f6aa73939ae5" providerId="AD" clId="Web-{F6649B43-3B1D-E4F5-E0AE-070057AA397C}" dt="2025-06-16T23:31:09.546" v="988" actId="20577"/>
        <pc:sldMkLst>
          <pc:docMk/>
          <pc:sldMk cId="4105051364" sldId="314"/>
        </pc:sldMkLst>
      </pc:sldChg>
      <pc:sldChg chg="modSp">
        <pc:chgData name="Ingrid Marina Solís" userId="S::i.solisg@udd.cl::53284c4f-a148-4df7-8ebb-f6aa73939ae5" providerId="AD" clId="Web-{F6649B43-3B1D-E4F5-E0AE-070057AA397C}" dt="2025-06-16T23:31:17.968" v="995" actId="20577"/>
        <pc:sldMkLst>
          <pc:docMk/>
          <pc:sldMk cId="252680038" sldId="315"/>
        </pc:sldMkLst>
      </pc:sldChg>
      <pc:sldChg chg="modSp">
        <pc:chgData name="Ingrid Marina Solís" userId="S::i.solisg@udd.cl::53284c4f-a148-4df7-8ebb-f6aa73939ae5" providerId="AD" clId="Web-{F6649B43-3B1D-E4F5-E0AE-070057AA397C}" dt="2025-06-16T23:31:25.843" v="999" actId="20577"/>
        <pc:sldMkLst>
          <pc:docMk/>
          <pc:sldMk cId="748685452" sldId="316"/>
        </pc:sldMkLst>
      </pc:sldChg>
      <pc:sldChg chg="modSp">
        <pc:chgData name="Ingrid Marina Solís" userId="S::i.solisg@udd.cl::53284c4f-a148-4df7-8ebb-f6aa73939ae5" providerId="AD" clId="Web-{F6649B43-3B1D-E4F5-E0AE-070057AA397C}" dt="2025-06-16T23:31:58.063" v="1021" actId="20577"/>
        <pc:sldMkLst>
          <pc:docMk/>
          <pc:sldMk cId="4211295993" sldId="317"/>
        </pc:sldMkLst>
      </pc:sldChg>
      <pc:sldChg chg="modSp">
        <pc:chgData name="Ingrid Marina Solís" userId="S::i.solisg@udd.cl::53284c4f-a148-4df7-8ebb-f6aa73939ae5" providerId="AD" clId="Web-{F6649B43-3B1D-E4F5-E0AE-070057AA397C}" dt="2025-06-16T23:32:12.845" v="1029" actId="20577"/>
        <pc:sldMkLst>
          <pc:docMk/>
          <pc:sldMk cId="2236586600" sldId="318"/>
        </pc:sldMkLst>
      </pc:sldChg>
      <pc:sldChg chg="delSp">
        <pc:chgData name="Ingrid Marina Solís" userId="S::i.solisg@udd.cl::53284c4f-a148-4df7-8ebb-f6aa73939ae5" providerId="AD" clId="Web-{F6649B43-3B1D-E4F5-E0AE-070057AA397C}" dt="2025-06-16T23:32:36.612" v="1030"/>
        <pc:sldMkLst>
          <pc:docMk/>
          <pc:sldMk cId="795847968" sldId="319"/>
        </pc:sldMkLst>
      </pc:sldChg>
      <pc:sldChg chg="del">
        <pc:chgData name="Ingrid Marina Solís" userId="S::i.solisg@udd.cl::53284c4f-a148-4df7-8ebb-f6aa73939ae5" providerId="AD" clId="Web-{F6649B43-3B1D-E4F5-E0AE-070057AA397C}" dt="2025-06-16T23:32:48.346" v="1031"/>
        <pc:sldMkLst>
          <pc:docMk/>
          <pc:sldMk cId="2683857838" sldId="320"/>
        </pc:sldMkLst>
      </pc:sldChg>
      <pc:sldChg chg="delSp modSp">
        <pc:chgData name="Ingrid Marina Solís" userId="S::i.solisg@udd.cl::53284c4f-a148-4df7-8ebb-f6aa73939ae5" providerId="AD" clId="Web-{F6649B43-3B1D-E4F5-E0AE-070057AA397C}" dt="2025-06-16T23:33:01.144" v="1033"/>
        <pc:sldMkLst>
          <pc:docMk/>
          <pc:sldMk cId="878266157" sldId="322"/>
        </pc:sldMkLst>
      </pc:sldChg>
      <pc:sldChg chg="modSp">
        <pc:chgData name="Ingrid Marina Solís" userId="S::i.solisg@udd.cl::53284c4f-a148-4df7-8ebb-f6aa73939ae5" providerId="AD" clId="Web-{F6649B43-3B1D-E4F5-E0AE-070057AA397C}" dt="2025-06-16T23:33:19.348" v="1068" actId="20577"/>
        <pc:sldMkLst>
          <pc:docMk/>
          <pc:sldMk cId="4005202744" sldId="323"/>
        </pc:sldMkLst>
      </pc:sldChg>
      <pc:sldChg chg="del">
        <pc:chgData name="Ingrid Marina Solís" userId="S::i.solisg@udd.cl::53284c4f-a148-4df7-8ebb-f6aa73939ae5" providerId="AD" clId="Web-{F6649B43-3B1D-E4F5-E0AE-070057AA397C}" dt="2025-06-16T23:33:26.176" v="1069"/>
        <pc:sldMkLst>
          <pc:docMk/>
          <pc:sldMk cId="3751226629" sldId="324"/>
        </pc:sldMkLst>
      </pc:sldChg>
      <pc:sldChg chg="modSp">
        <pc:chgData name="Ingrid Marina Solís" userId="S::i.solisg@udd.cl::53284c4f-a148-4df7-8ebb-f6aa73939ae5" providerId="AD" clId="Web-{F6649B43-3B1D-E4F5-E0AE-070057AA397C}" dt="2025-06-16T23:33:40.005" v="1076" actId="20577"/>
        <pc:sldMkLst>
          <pc:docMk/>
          <pc:sldMk cId="4228083073" sldId="328"/>
        </pc:sldMkLst>
      </pc:sldChg>
      <pc:sldChg chg="delSp modSp">
        <pc:chgData name="Ingrid Marina Solís" userId="S::i.solisg@udd.cl::53284c4f-a148-4df7-8ebb-f6aa73939ae5" providerId="AD" clId="Web-{F6649B43-3B1D-E4F5-E0AE-070057AA397C}" dt="2025-06-16T23:33:47.395" v="1077" actId="20577"/>
        <pc:sldMkLst>
          <pc:docMk/>
          <pc:sldMk cId="1075439183" sldId="329"/>
        </pc:sldMkLst>
      </pc:sldChg>
      <pc:sldChg chg="addSp delSp modSp">
        <pc:chgData name="Ingrid Marina Solís" userId="S::i.solisg@udd.cl::53284c4f-a148-4df7-8ebb-f6aa73939ae5" providerId="AD" clId="Web-{F6649B43-3B1D-E4F5-E0AE-070057AA397C}" dt="2025-06-16T23:33:55.224" v="1085" actId="20577"/>
        <pc:sldMkLst>
          <pc:docMk/>
          <pc:sldMk cId="4046610826" sldId="330"/>
        </pc:sldMkLst>
      </pc:sldChg>
      <pc:sldChg chg="delSp">
        <pc:chgData name="Ingrid Marina Solís" userId="S::i.solisg@udd.cl::53284c4f-a148-4df7-8ebb-f6aa73939ae5" providerId="AD" clId="Web-{F6649B43-3B1D-E4F5-E0AE-070057AA397C}" dt="2025-06-16T22:58:21.471" v="79"/>
        <pc:sldMkLst>
          <pc:docMk/>
          <pc:sldMk cId="3125730667" sldId="332"/>
        </pc:sldMkLst>
      </pc:sldChg>
      <pc:sldChg chg="modSp">
        <pc:chgData name="Ingrid Marina Solís" userId="S::i.solisg@udd.cl::53284c4f-a148-4df7-8ebb-f6aa73939ae5" providerId="AD" clId="Web-{F6649B43-3B1D-E4F5-E0AE-070057AA397C}" dt="2025-06-16T23:34:08.021" v="1097" actId="20577"/>
        <pc:sldMkLst>
          <pc:docMk/>
          <pc:sldMk cId="1145959002" sldId="333"/>
        </pc:sldMkLst>
      </pc:sldChg>
      <pc:sldChg chg="modSp">
        <pc:chgData name="Ingrid Marina Solís" userId="S::i.solisg@udd.cl::53284c4f-a148-4df7-8ebb-f6aa73939ae5" providerId="AD" clId="Web-{F6649B43-3B1D-E4F5-E0AE-070057AA397C}" dt="2025-06-16T23:34:20.944" v="1111" actId="20577"/>
        <pc:sldMkLst>
          <pc:docMk/>
          <pc:sldMk cId="134393930" sldId="334"/>
        </pc:sldMkLst>
      </pc:sldChg>
      <pc:sldChg chg="del">
        <pc:chgData name="Ingrid Marina Solís" userId="S::i.solisg@udd.cl::53284c4f-a148-4df7-8ebb-f6aa73939ae5" providerId="AD" clId="Web-{F6649B43-3B1D-E4F5-E0AE-070057AA397C}" dt="2025-06-16T23:34:27.835" v="1112"/>
        <pc:sldMkLst>
          <pc:docMk/>
          <pc:sldMk cId="3352766854" sldId="335"/>
        </pc:sldMkLst>
      </pc:sldChg>
      <pc:sldChg chg="modSp">
        <pc:chgData name="Ingrid Marina Solís" userId="S::i.solisg@udd.cl::53284c4f-a148-4df7-8ebb-f6aa73939ae5" providerId="AD" clId="Web-{F6649B43-3B1D-E4F5-E0AE-070057AA397C}" dt="2025-06-16T23:34:55.461" v="1132" actId="20577"/>
        <pc:sldMkLst>
          <pc:docMk/>
          <pc:sldMk cId="3242266155" sldId="343"/>
        </pc:sldMkLst>
      </pc:sldChg>
      <pc:sldChg chg="modSp">
        <pc:chgData name="Ingrid Marina Solís" userId="S::i.solisg@udd.cl::53284c4f-a148-4df7-8ebb-f6aa73939ae5" providerId="AD" clId="Web-{F6649B43-3B1D-E4F5-E0AE-070057AA397C}" dt="2025-06-16T23:35:06.664" v="1147" actId="20577"/>
        <pc:sldMkLst>
          <pc:docMk/>
          <pc:sldMk cId="2808427738" sldId="344"/>
        </pc:sldMkLst>
      </pc:sldChg>
      <pc:sldChg chg="modSp">
        <pc:chgData name="Ingrid Marina Solís" userId="S::i.solisg@udd.cl::53284c4f-a148-4df7-8ebb-f6aa73939ae5" providerId="AD" clId="Web-{F6649B43-3B1D-E4F5-E0AE-070057AA397C}" dt="2025-06-16T23:35:26.524" v="1160" actId="20577"/>
        <pc:sldMkLst>
          <pc:docMk/>
          <pc:sldMk cId="3691473698" sldId="345"/>
        </pc:sldMkLst>
      </pc:sldChg>
      <pc:sldChg chg="delSp modSp">
        <pc:chgData name="Ingrid Marina Solís" userId="S::i.solisg@udd.cl::53284c4f-a148-4df7-8ebb-f6aa73939ae5" providerId="AD" clId="Web-{F6649B43-3B1D-E4F5-E0AE-070057AA397C}" dt="2025-06-16T23:36:01.854" v="1175"/>
        <pc:sldMkLst>
          <pc:docMk/>
          <pc:sldMk cId="4291017984" sldId="346"/>
        </pc:sldMkLst>
      </pc:sldChg>
      <pc:sldChg chg="modSp">
        <pc:chgData name="Ingrid Marina Solís" userId="S::i.solisg@udd.cl::53284c4f-a148-4df7-8ebb-f6aa73939ae5" providerId="AD" clId="Web-{F6649B43-3B1D-E4F5-E0AE-070057AA397C}" dt="2025-06-16T23:25:36.689" v="706" actId="20577"/>
        <pc:sldMkLst>
          <pc:docMk/>
          <pc:sldMk cId="3440294705" sldId="355"/>
        </pc:sldMkLst>
      </pc:sldChg>
      <pc:sldChg chg="delSp modSp">
        <pc:chgData name="Ingrid Marina Solís" userId="S::i.solisg@udd.cl::53284c4f-a148-4df7-8ebb-f6aa73939ae5" providerId="AD" clId="Web-{F6649B43-3B1D-E4F5-E0AE-070057AA397C}" dt="2025-06-16T23:25:51.768" v="720"/>
        <pc:sldMkLst>
          <pc:docMk/>
          <pc:sldMk cId="1825049686" sldId="356"/>
        </pc:sldMkLst>
      </pc:sldChg>
      <pc:sldChg chg="delSp modSp">
        <pc:chgData name="Ingrid Marina Solís" userId="S::i.solisg@udd.cl::53284c4f-a148-4df7-8ebb-f6aa73939ae5" providerId="AD" clId="Web-{F6649B43-3B1D-E4F5-E0AE-070057AA397C}" dt="2025-06-16T23:26:06.519" v="740"/>
        <pc:sldMkLst>
          <pc:docMk/>
          <pc:sldMk cId="3913558013" sldId="357"/>
        </pc:sldMkLst>
      </pc:sldChg>
      <pc:sldChg chg="modSp">
        <pc:chgData name="Ingrid Marina Solís" userId="S::i.solisg@udd.cl::53284c4f-a148-4df7-8ebb-f6aa73939ae5" providerId="AD" clId="Web-{F6649B43-3B1D-E4F5-E0AE-070057AA397C}" dt="2025-06-16T23:26:21.222" v="763" actId="20577"/>
        <pc:sldMkLst>
          <pc:docMk/>
          <pc:sldMk cId="1751726637" sldId="358"/>
        </pc:sldMkLst>
      </pc:sldChg>
      <pc:sldChg chg="delSp modSp">
        <pc:chgData name="Ingrid Marina Solís" userId="S::i.solisg@udd.cl::53284c4f-a148-4df7-8ebb-f6aa73939ae5" providerId="AD" clId="Web-{F6649B43-3B1D-E4F5-E0AE-070057AA397C}" dt="2025-06-16T23:26:37.926" v="793"/>
        <pc:sldMkLst>
          <pc:docMk/>
          <pc:sldMk cId="2840946127" sldId="359"/>
        </pc:sldMkLst>
      </pc:sldChg>
      <pc:sldChg chg="modSp">
        <pc:chgData name="Ingrid Marina Solís" userId="S::i.solisg@udd.cl::53284c4f-a148-4df7-8ebb-f6aa73939ae5" providerId="AD" clId="Web-{F6649B43-3B1D-E4F5-E0AE-070057AA397C}" dt="2025-06-16T23:26:58.521" v="813" actId="20577"/>
        <pc:sldMkLst>
          <pc:docMk/>
          <pc:sldMk cId="1735378540" sldId="360"/>
        </pc:sldMkLst>
      </pc:sldChg>
      <pc:sldChg chg="delSp modSp">
        <pc:chgData name="Ingrid Marina Solís" userId="S::i.solisg@udd.cl::53284c4f-a148-4df7-8ebb-f6aa73939ae5" providerId="AD" clId="Web-{F6649B43-3B1D-E4F5-E0AE-070057AA397C}" dt="2025-06-16T23:01:55.963" v="84" actId="1076"/>
        <pc:sldMkLst>
          <pc:docMk/>
          <pc:sldMk cId="3817375258" sldId="362"/>
        </pc:sldMkLst>
      </pc:sldChg>
      <pc:sldChg chg="modSp">
        <pc:chgData name="Ingrid Marina Solís" userId="S::i.solisg@udd.cl::53284c4f-a148-4df7-8ebb-f6aa73939ae5" providerId="AD" clId="Web-{F6649B43-3B1D-E4F5-E0AE-070057AA397C}" dt="2025-06-16T23:04:00.312" v="119" actId="20577"/>
        <pc:sldMkLst>
          <pc:docMk/>
          <pc:sldMk cId="2847664637" sldId="364"/>
        </pc:sldMkLst>
      </pc:sldChg>
      <pc:sldChg chg="modSp">
        <pc:chgData name="Ingrid Marina Solís" userId="S::i.solisg@udd.cl::53284c4f-a148-4df7-8ebb-f6aa73939ae5" providerId="AD" clId="Web-{F6649B43-3B1D-E4F5-E0AE-070057AA397C}" dt="2025-06-16T23:04:15.266" v="144" actId="20577"/>
        <pc:sldMkLst>
          <pc:docMk/>
          <pc:sldMk cId="1046634553" sldId="365"/>
        </pc:sldMkLst>
      </pc:sldChg>
      <pc:sldChg chg="modSp">
        <pc:chgData name="Ingrid Marina Solís" userId="S::i.solisg@udd.cl::53284c4f-a148-4df7-8ebb-f6aa73939ae5" providerId="AD" clId="Web-{F6649B43-3B1D-E4F5-E0AE-070057AA397C}" dt="2025-06-16T23:05:58.770" v="182" actId="20577"/>
        <pc:sldMkLst>
          <pc:docMk/>
          <pc:sldMk cId="974880995" sldId="366"/>
        </pc:sldMkLst>
      </pc:sldChg>
      <pc:sldChg chg="modSp">
        <pc:chgData name="Ingrid Marina Solís" userId="S::i.solisg@udd.cl::53284c4f-a148-4df7-8ebb-f6aa73939ae5" providerId="AD" clId="Web-{F6649B43-3B1D-E4F5-E0AE-070057AA397C}" dt="2025-06-16T23:07:24.851" v="205" actId="14100"/>
        <pc:sldMkLst>
          <pc:docMk/>
          <pc:sldMk cId="159131165" sldId="367"/>
        </pc:sldMkLst>
      </pc:sldChg>
      <pc:sldChg chg="modSp">
        <pc:chgData name="Ingrid Marina Solís" userId="S::i.solisg@udd.cl::53284c4f-a148-4df7-8ebb-f6aa73939ae5" providerId="AD" clId="Web-{F6649B43-3B1D-E4F5-E0AE-070057AA397C}" dt="2025-06-16T23:08:13.306" v="248" actId="20577"/>
        <pc:sldMkLst>
          <pc:docMk/>
          <pc:sldMk cId="2865690497" sldId="368"/>
        </pc:sldMkLst>
      </pc:sldChg>
      <pc:sldChg chg="modSp">
        <pc:chgData name="Ingrid Marina Solís" userId="S::i.solisg@udd.cl::53284c4f-a148-4df7-8ebb-f6aa73939ae5" providerId="AD" clId="Web-{F6649B43-3B1D-E4F5-E0AE-070057AA397C}" dt="2025-06-16T23:12:41.363" v="287" actId="20577"/>
        <pc:sldMkLst>
          <pc:docMk/>
          <pc:sldMk cId="3796571451" sldId="369"/>
        </pc:sldMkLst>
      </pc:sldChg>
      <pc:sldChg chg="modSp">
        <pc:chgData name="Ingrid Marina Solís" userId="S::i.solisg@udd.cl::53284c4f-a148-4df7-8ebb-f6aa73939ae5" providerId="AD" clId="Web-{F6649B43-3B1D-E4F5-E0AE-070057AA397C}" dt="2025-06-16T23:13:07.692" v="297" actId="20577"/>
        <pc:sldMkLst>
          <pc:docMk/>
          <pc:sldMk cId="4024926412" sldId="370"/>
        </pc:sldMkLst>
      </pc:sldChg>
      <pc:sldChg chg="modSp">
        <pc:chgData name="Ingrid Marina Solís" userId="S::i.solisg@udd.cl::53284c4f-a148-4df7-8ebb-f6aa73939ae5" providerId="AD" clId="Web-{F6649B43-3B1D-E4F5-E0AE-070057AA397C}" dt="2025-06-16T23:13:21.380" v="299" actId="20577"/>
        <pc:sldMkLst>
          <pc:docMk/>
          <pc:sldMk cId="581026512" sldId="371"/>
        </pc:sldMkLst>
      </pc:sldChg>
      <pc:sldChg chg="modSp">
        <pc:chgData name="Ingrid Marina Solís" userId="S::i.solisg@udd.cl::53284c4f-a148-4df7-8ebb-f6aa73939ae5" providerId="AD" clId="Web-{F6649B43-3B1D-E4F5-E0AE-070057AA397C}" dt="2025-06-16T23:13:51.069" v="310" actId="20577"/>
        <pc:sldMkLst>
          <pc:docMk/>
          <pc:sldMk cId="1299763231" sldId="372"/>
        </pc:sldMkLst>
      </pc:sldChg>
      <pc:sldChg chg="modSp">
        <pc:chgData name="Ingrid Marina Solís" userId="S::i.solisg@udd.cl::53284c4f-a148-4df7-8ebb-f6aa73939ae5" providerId="AD" clId="Web-{F6649B43-3B1D-E4F5-E0AE-070057AA397C}" dt="2025-06-16T23:14:29.398" v="326" actId="20577"/>
        <pc:sldMkLst>
          <pc:docMk/>
          <pc:sldMk cId="893159354" sldId="373"/>
        </pc:sldMkLst>
      </pc:sldChg>
      <pc:sldChg chg="modSp">
        <pc:chgData name="Ingrid Marina Solís" userId="S::i.solisg@udd.cl::53284c4f-a148-4df7-8ebb-f6aa73939ae5" providerId="AD" clId="Web-{F6649B43-3B1D-E4F5-E0AE-070057AA397C}" dt="2025-06-16T23:17:30.952" v="340" actId="20577"/>
        <pc:sldMkLst>
          <pc:docMk/>
          <pc:sldMk cId="1408067848" sldId="374"/>
        </pc:sldMkLst>
      </pc:sldChg>
      <pc:sldChg chg="modSp">
        <pc:chgData name="Ingrid Marina Solís" userId="S::i.solisg@udd.cl::53284c4f-a148-4df7-8ebb-f6aa73939ae5" providerId="AD" clId="Web-{F6649B43-3B1D-E4F5-E0AE-070057AA397C}" dt="2025-06-16T23:17:59.188" v="371" actId="20577"/>
        <pc:sldMkLst>
          <pc:docMk/>
          <pc:sldMk cId="2035060606" sldId="375"/>
        </pc:sldMkLst>
      </pc:sldChg>
      <pc:sldChg chg="modSp">
        <pc:chgData name="Ingrid Marina Solís" userId="S::i.solisg@udd.cl::53284c4f-a148-4df7-8ebb-f6aa73939ae5" providerId="AD" clId="Web-{F6649B43-3B1D-E4F5-E0AE-070057AA397C}" dt="2025-06-16T23:18:13.094" v="397" actId="20577"/>
        <pc:sldMkLst>
          <pc:docMk/>
          <pc:sldMk cId="569033945" sldId="376"/>
        </pc:sldMkLst>
      </pc:sldChg>
    </pc:docChg>
  </pc:docChgLst>
  <pc:docChgLst>
    <pc:chgData name="Ingrid Marina Solís" userId="S::i.solisg@udd.cl::53284c4f-a148-4df7-8ebb-f6aa73939ae5" providerId="AD" clId="Web-{0790294E-65AB-F07E-262E-E8D5BA5D7195}"/>
    <pc:docChg chg="addSld modSld">
      <pc:chgData name="Ingrid Marina Solís" userId="S::i.solisg@udd.cl::53284c4f-a148-4df7-8ebb-f6aa73939ae5" providerId="AD" clId="Web-{0790294E-65AB-F07E-262E-E8D5BA5D7195}" dt="2025-06-29T02:30:06.981" v="7" actId="20577"/>
      <pc:docMkLst>
        <pc:docMk/>
      </pc:docMkLst>
      <pc:sldChg chg="modSp add">
        <pc:chgData name="Ingrid Marina Solís" userId="S::i.solisg@udd.cl::53284c4f-a148-4df7-8ebb-f6aa73939ae5" providerId="AD" clId="Web-{0790294E-65AB-F07E-262E-E8D5BA5D7195}" dt="2025-06-29T02:30:06.981" v="7" actId="20577"/>
        <pc:sldMkLst>
          <pc:docMk/>
          <pc:sldMk cId="4188425724" sldId="379"/>
        </pc:sldMkLst>
      </pc:sldChg>
    </pc:docChg>
  </pc:docChgLst>
  <pc:docChgLst>
    <pc:chgData name="Ingrid Marina Solís" userId="S::i.solisg@udd.cl::53284c4f-a148-4df7-8ebb-f6aa73939ae5" providerId="AD" clId="Web-{F0BD1694-4A9B-D412-CF51-3684D25C6F93}"/>
    <pc:docChg chg="addSld delSld modSld">
      <pc:chgData name="Ingrid Marina Solís" userId="S::i.solisg@udd.cl::53284c4f-a148-4df7-8ebb-f6aa73939ae5" providerId="AD" clId="Web-{F0BD1694-4A9B-D412-CF51-3684D25C6F93}" dt="2025-06-16T22:56:22.902" v="1669"/>
      <pc:docMkLst>
        <pc:docMk/>
      </pc:docMkLst>
      <pc:sldChg chg="del">
        <pc:chgData name="Ingrid Marina Solís" userId="S::i.solisg@udd.cl::53284c4f-a148-4df7-8ebb-f6aa73939ae5" providerId="AD" clId="Web-{F0BD1694-4A9B-D412-CF51-3684D25C6F93}" dt="2025-06-16T22:13:09.494" v="767"/>
        <pc:sldMkLst>
          <pc:docMk/>
          <pc:sldMk cId="0" sldId="257"/>
        </pc:sldMkLst>
      </pc:sldChg>
      <pc:sldChg chg="del">
        <pc:chgData name="Ingrid Marina Solís" userId="S::i.solisg@udd.cl::53284c4f-a148-4df7-8ebb-f6aa73939ae5" providerId="AD" clId="Web-{F0BD1694-4A9B-D412-CF51-3684D25C6F93}" dt="2025-06-16T22:13:09.447" v="766"/>
        <pc:sldMkLst>
          <pc:docMk/>
          <pc:sldMk cId="0" sldId="258"/>
        </pc:sldMkLst>
      </pc:sldChg>
      <pc:sldChg chg="del">
        <pc:chgData name="Ingrid Marina Solís" userId="S::i.solisg@udd.cl::53284c4f-a148-4df7-8ebb-f6aa73939ae5" providerId="AD" clId="Web-{F0BD1694-4A9B-D412-CF51-3684D25C6F93}" dt="2025-06-16T22:13:09.447" v="765"/>
        <pc:sldMkLst>
          <pc:docMk/>
          <pc:sldMk cId="0" sldId="259"/>
        </pc:sldMkLst>
      </pc:sldChg>
      <pc:sldChg chg="del">
        <pc:chgData name="Ingrid Marina Solís" userId="S::i.solisg@udd.cl::53284c4f-a148-4df7-8ebb-f6aa73939ae5" providerId="AD" clId="Web-{F0BD1694-4A9B-D412-CF51-3684D25C6F93}" dt="2025-06-16T22:13:09.259" v="764"/>
        <pc:sldMkLst>
          <pc:docMk/>
          <pc:sldMk cId="0" sldId="260"/>
        </pc:sldMkLst>
      </pc:sldChg>
      <pc:sldChg chg="del">
        <pc:chgData name="Ingrid Marina Solís" userId="S::i.solisg@udd.cl::53284c4f-a148-4df7-8ebb-f6aa73939ae5" providerId="AD" clId="Web-{F0BD1694-4A9B-D412-CF51-3684D25C6F93}" dt="2025-06-16T22:13:09.259" v="763"/>
        <pc:sldMkLst>
          <pc:docMk/>
          <pc:sldMk cId="0" sldId="261"/>
        </pc:sldMkLst>
      </pc:sldChg>
      <pc:sldChg chg="del">
        <pc:chgData name="Ingrid Marina Solís" userId="S::i.solisg@udd.cl::53284c4f-a148-4df7-8ebb-f6aa73939ae5" providerId="AD" clId="Web-{F0BD1694-4A9B-D412-CF51-3684D25C6F93}" dt="2025-06-16T22:13:09.259" v="762"/>
        <pc:sldMkLst>
          <pc:docMk/>
          <pc:sldMk cId="0" sldId="262"/>
        </pc:sldMkLst>
      </pc:sldChg>
      <pc:sldChg chg="del">
        <pc:chgData name="Ingrid Marina Solís" userId="S::i.solisg@udd.cl::53284c4f-a148-4df7-8ebb-f6aa73939ae5" providerId="AD" clId="Web-{F0BD1694-4A9B-D412-CF51-3684D25C6F93}" dt="2025-06-16T22:13:09.259" v="760"/>
        <pc:sldMkLst>
          <pc:docMk/>
          <pc:sldMk cId="0" sldId="263"/>
        </pc:sldMkLst>
      </pc:sldChg>
      <pc:sldChg chg="del">
        <pc:chgData name="Ingrid Marina Solís" userId="S::i.solisg@udd.cl::53284c4f-a148-4df7-8ebb-f6aa73939ae5" providerId="AD" clId="Web-{F0BD1694-4A9B-D412-CF51-3684D25C6F93}" dt="2025-06-16T22:13:09.259" v="761"/>
        <pc:sldMkLst>
          <pc:docMk/>
          <pc:sldMk cId="0" sldId="264"/>
        </pc:sldMkLst>
      </pc:sldChg>
      <pc:sldChg chg="del">
        <pc:chgData name="Ingrid Marina Solís" userId="S::i.solisg@udd.cl::53284c4f-a148-4df7-8ebb-f6aa73939ae5" providerId="AD" clId="Web-{F0BD1694-4A9B-D412-CF51-3684D25C6F93}" dt="2025-06-16T22:13:09.025" v="759"/>
        <pc:sldMkLst>
          <pc:docMk/>
          <pc:sldMk cId="0" sldId="265"/>
        </pc:sldMkLst>
      </pc:sldChg>
      <pc:sldChg chg="del">
        <pc:chgData name="Ingrid Marina Solís" userId="S::i.solisg@udd.cl::53284c4f-a148-4df7-8ebb-f6aa73939ae5" providerId="AD" clId="Web-{F0BD1694-4A9B-D412-CF51-3684D25C6F93}" dt="2025-06-16T22:13:16.744" v="768"/>
        <pc:sldMkLst>
          <pc:docMk/>
          <pc:sldMk cId="0" sldId="266"/>
        </pc:sldMkLst>
      </pc:sldChg>
      <pc:sldChg chg="modSp">
        <pc:chgData name="Ingrid Marina Solís" userId="S::i.solisg@udd.cl::53284c4f-a148-4df7-8ebb-f6aa73939ae5" providerId="AD" clId="Web-{F0BD1694-4A9B-D412-CF51-3684D25C6F93}" dt="2025-06-16T22:13:40.807" v="772" actId="20577"/>
        <pc:sldMkLst>
          <pc:docMk/>
          <pc:sldMk cId="0" sldId="267"/>
        </pc:sldMkLst>
      </pc:sldChg>
      <pc:sldChg chg="del">
        <pc:chgData name="Ingrid Marina Solís" userId="S::i.solisg@udd.cl::53284c4f-a148-4df7-8ebb-f6aa73939ae5" providerId="AD" clId="Web-{F0BD1694-4A9B-D412-CF51-3684D25C6F93}" dt="2025-06-16T22:20:53.558" v="979"/>
        <pc:sldMkLst>
          <pc:docMk/>
          <pc:sldMk cId="0" sldId="268"/>
        </pc:sldMkLst>
      </pc:sldChg>
      <pc:sldChg chg="del">
        <pc:chgData name="Ingrid Marina Solís" userId="S::i.solisg@udd.cl::53284c4f-a148-4df7-8ebb-f6aa73939ae5" providerId="AD" clId="Web-{F0BD1694-4A9B-D412-CF51-3684D25C6F93}" dt="2025-06-16T22:20:53.558" v="978"/>
        <pc:sldMkLst>
          <pc:docMk/>
          <pc:sldMk cId="0" sldId="269"/>
        </pc:sldMkLst>
      </pc:sldChg>
      <pc:sldChg chg="del">
        <pc:chgData name="Ingrid Marina Solís" userId="S::i.solisg@udd.cl::53284c4f-a148-4df7-8ebb-f6aa73939ae5" providerId="AD" clId="Web-{F0BD1694-4A9B-D412-CF51-3684D25C6F93}" dt="2025-06-16T22:20:53.542" v="977"/>
        <pc:sldMkLst>
          <pc:docMk/>
          <pc:sldMk cId="0" sldId="270"/>
        </pc:sldMkLst>
      </pc:sldChg>
      <pc:sldChg chg="del">
        <pc:chgData name="Ingrid Marina Solís" userId="S::i.solisg@udd.cl::53284c4f-a148-4df7-8ebb-f6aa73939ae5" providerId="AD" clId="Web-{F0BD1694-4A9B-D412-CF51-3684D25C6F93}" dt="2025-06-16T22:20:53.542" v="976"/>
        <pc:sldMkLst>
          <pc:docMk/>
          <pc:sldMk cId="1701202891" sldId="272"/>
        </pc:sldMkLst>
      </pc:sldChg>
      <pc:sldChg chg="del">
        <pc:chgData name="Ingrid Marina Solís" userId="S::i.solisg@udd.cl::53284c4f-a148-4df7-8ebb-f6aa73939ae5" providerId="AD" clId="Web-{F0BD1694-4A9B-D412-CF51-3684D25C6F93}" dt="2025-06-16T22:13:09.025" v="758"/>
        <pc:sldMkLst>
          <pc:docMk/>
          <pc:sldMk cId="320745560" sldId="273"/>
        </pc:sldMkLst>
      </pc:sldChg>
      <pc:sldChg chg="addSp delSp modSp">
        <pc:chgData name="Ingrid Marina Solís" userId="S::i.solisg@udd.cl::53284c4f-a148-4df7-8ebb-f6aa73939ae5" providerId="AD" clId="Web-{F0BD1694-4A9B-D412-CF51-3684D25C6F93}" dt="2025-06-16T22:07:30.340" v="656" actId="20577"/>
        <pc:sldMkLst>
          <pc:docMk/>
          <pc:sldMk cId="0" sldId="274"/>
        </pc:sldMkLst>
      </pc:sldChg>
      <pc:sldChg chg="addSp delSp modSp">
        <pc:chgData name="Ingrid Marina Solís" userId="S::i.solisg@udd.cl::53284c4f-a148-4df7-8ebb-f6aa73939ae5" providerId="AD" clId="Web-{F0BD1694-4A9B-D412-CF51-3684D25C6F93}" dt="2025-06-16T22:07:41.044" v="659" actId="14100"/>
        <pc:sldMkLst>
          <pc:docMk/>
          <pc:sldMk cId="0" sldId="275"/>
        </pc:sldMkLst>
      </pc:sldChg>
      <pc:sldChg chg="addSp delSp modSp">
        <pc:chgData name="Ingrid Marina Solís" userId="S::i.solisg@udd.cl::53284c4f-a148-4df7-8ebb-f6aa73939ae5" providerId="AD" clId="Web-{F0BD1694-4A9B-D412-CF51-3684D25C6F93}" dt="2025-06-16T22:07:50.794" v="661" actId="1076"/>
        <pc:sldMkLst>
          <pc:docMk/>
          <pc:sldMk cId="0" sldId="276"/>
        </pc:sldMkLst>
      </pc:sldChg>
      <pc:sldChg chg="addSp delSp modSp">
        <pc:chgData name="Ingrid Marina Solís" userId="S::i.solisg@udd.cl::53284c4f-a148-4df7-8ebb-f6aa73939ae5" providerId="AD" clId="Web-{F0BD1694-4A9B-D412-CF51-3684D25C6F93}" dt="2025-06-16T22:08:14.905" v="672" actId="14100"/>
        <pc:sldMkLst>
          <pc:docMk/>
          <pc:sldMk cId="0" sldId="277"/>
        </pc:sldMkLst>
      </pc:sldChg>
      <pc:sldChg chg="addSp delSp modSp">
        <pc:chgData name="Ingrid Marina Solís" userId="S::i.solisg@udd.cl::53284c4f-a148-4df7-8ebb-f6aa73939ae5" providerId="AD" clId="Web-{F0BD1694-4A9B-D412-CF51-3684D25C6F93}" dt="2025-06-16T22:08:24.921" v="674" actId="1076"/>
        <pc:sldMkLst>
          <pc:docMk/>
          <pc:sldMk cId="0" sldId="278"/>
        </pc:sldMkLst>
      </pc:sldChg>
      <pc:sldChg chg="addSp delSp modSp">
        <pc:chgData name="Ingrid Marina Solís" userId="S::i.solisg@udd.cl::53284c4f-a148-4df7-8ebb-f6aa73939ae5" providerId="AD" clId="Web-{F0BD1694-4A9B-D412-CF51-3684D25C6F93}" dt="2025-06-16T22:08:33.155" v="676" actId="1076"/>
        <pc:sldMkLst>
          <pc:docMk/>
          <pc:sldMk cId="0" sldId="279"/>
        </pc:sldMkLst>
      </pc:sldChg>
      <pc:sldChg chg="addSp delSp modSp">
        <pc:chgData name="Ingrid Marina Solís" userId="S::i.solisg@udd.cl::53284c4f-a148-4df7-8ebb-f6aa73939ae5" providerId="AD" clId="Web-{F0BD1694-4A9B-D412-CF51-3684D25C6F93}" dt="2025-06-16T22:08:39.843" v="678" actId="1076"/>
        <pc:sldMkLst>
          <pc:docMk/>
          <pc:sldMk cId="0" sldId="280"/>
        </pc:sldMkLst>
      </pc:sldChg>
      <pc:sldChg chg="addSp delSp modSp">
        <pc:chgData name="Ingrid Marina Solís" userId="S::i.solisg@udd.cl::53284c4f-a148-4df7-8ebb-f6aa73939ae5" providerId="AD" clId="Web-{F0BD1694-4A9B-D412-CF51-3684D25C6F93}" dt="2025-06-16T22:08:52.172" v="680" actId="1076"/>
        <pc:sldMkLst>
          <pc:docMk/>
          <pc:sldMk cId="0" sldId="281"/>
        </pc:sldMkLst>
      </pc:sldChg>
      <pc:sldChg chg="addSp delSp modSp">
        <pc:chgData name="Ingrid Marina Solís" userId="S::i.solisg@udd.cl::53284c4f-a148-4df7-8ebb-f6aa73939ae5" providerId="AD" clId="Web-{F0BD1694-4A9B-D412-CF51-3684D25C6F93}" dt="2025-06-16T22:08:57.234" v="682" actId="1076"/>
        <pc:sldMkLst>
          <pc:docMk/>
          <pc:sldMk cId="0" sldId="282"/>
        </pc:sldMkLst>
      </pc:sldChg>
      <pc:sldChg chg="addSp delSp modSp">
        <pc:chgData name="Ingrid Marina Solís" userId="S::i.solisg@udd.cl::53284c4f-a148-4df7-8ebb-f6aa73939ae5" providerId="AD" clId="Web-{F0BD1694-4A9B-D412-CF51-3684D25C6F93}" dt="2025-06-16T22:09:12.547" v="687" actId="1076"/>
        <pc:sldMkLst>
          <pc:docMk/>
          <pc:sldMk cId="0" sldId="283"/>
        </pc:sldMkLst>
      </pc:sldChg>
      <pc:sldChg chg="addSp delSp modSp">
        <pc:chgData name="Ingrid Marina Solís" userId="S::i.solisg@udd.cl::53284c4f-a148-4df7-8ebb-f6aa73939ae5" providerId="AD" clId="Web-{F0BD1694-4A9B-D412-CF51-3684D25C6F93}" dt="2025-06-16T22:09:26.063" v="691" actId="20577"/>
        <pc:sldMkLst>
          <pc:docMk/>
          <pc:sldMk cId="0" sldId="284"/>
        </pc:sldMkLst>
      </pc:sldChg>
      <pc:sldChg chg="addSp delSp modSp">
        <pc:chgData name="Ingrid Marina Solís" userId="S::i.solisg@udd.cl::53284c4f-a148-4df7-8ebb-f6aa73939ae5" providerId="AD" clId="Web-{F0BD1694-4A9B-D412-CF51-3684D25C6F93}" dt="2025-06-16T22:09:36.876" v="693" actId="1076"/>
        <pc:sldMkLst>
          <pc:docMk/>
          <pc:sldMk cId="0" sldId="285"/>
        </pc:sldMkLst>
      </pc:sldChg>
      <pc:sldChg chg="addSp delSp modSp">
        <pc:chgData name="Ingrid Marina Solís" userId="S::i.solisg@udd.cl::53284c4f-a148-4df7-8ebb-f6aa73939ae5" providerId="AD" clId="Web-{F0BD1694-4A9B-D412-CF51-3684D25C6F93}" dt="2025-06-16T22:09:43.220" v="695" actId="1076"/>
        <pc:sldMkLst>
          <pc:docMk/>
          <pc:sldMk cId="0" sldId="286"/>
        </pc:sldMkLst>
      </pc:sldChg>
      <pc:sldChg chg="addSp delSp modSp">
        <pc:chgData name="Ingrid Marina Solís" userId="S::i.solisg@udd.cl::53284c4f-a148-4df7-8ebb-f6aa73939ae5" providerId="AD" clId="Web-{F0BD1694-4A9B-D412-CF51-3684D25C6F93}" dt="2025-06-16T22:09:53.127" v="697" actId="1076"/>
        <pc:sldMkLst>
          <pc:docMk/>
          <pc:sldMk cId="0" sldId="287"/>
        </pc:sldMkLst>
      </pc:sldChg>
      <pc:sldChg chg="addSp delSp modSp">
        <pc:chgData name="Ingrid Marina Solís" userId="S::i.solisg@udd.cl::53284c4f-a148-4df7-8ebb-f6aa73939ae5" providerId="AD" clId="Web-{F0BD1694-4A9B-D412-CF51-3684D25C6F93}" dt="2025-06-16T22:10:23.753" v="706" actId="1076"/>
        <pc:sldMkLst>
          <pc:docMk/>
          <pc:sldMk cId="0" sldId="288"/>
        </pc:sldMkLst>
      </pc:sldChg>
      <pc:sldChg chg="addSp delSp modSp">
        <pc:chgData name="Ingrid Marina Solís" userId="S::i.solisg@udd.cl::53284c4f-a148-4df7-8ebb-f6aa73939ae5" providerId="AD" clId="Web-{F0BD1694-4A9B-D412-CF51-3684D25C6F93}" dt="2025-06-16T22:10:29.472" v="708" actId="1076"/>
        <pc:sldMkLst>
          <pc:docMk/>
          <pc:sldMk cId="0" sldId="289"/>
        </pc:sldMkLst>
      </pc:sldChg>
      <pc:sldChg chg="addSp delSp modSp">
        <pc:chgData name="Ingrid Marina Solís" userId="S::i.solisg@udd.cl::53284c4f-a148-4df7-8ebb-f6aa73939ae5" providerId="AD" clId="Web-{F0BD1694-4A9B-D412-CF51-3684D25C6F93}" dt="2025-06-16T22:10:45.707" v="714" actId="1076"/>
        <pc:sldMkLst>
          <pc:docMk/>
          <pc:sldMk cId="0" sldId="290"/>
        </pc:sldMkLst>
      </pc:sldChg>
      <pc:sldChg chg="addSp delSp modSp">
        <pc:chgData name="Ingrid Marina Solís" userId="S::i.solisg@udd.cl::53284c4f-a148-4df7-8ebb-f6aa73939ae5" providerId="AD" clId="Web-{F0BD1694-4A9B-D412-CF51-3684D25C6F93}" dt="2025-06-16T22:11:15.911" v="724" actId="1076"/>
        <pc:sldMkLst>
          <pc:docMk/>
          <pc:sldMk cId="0" sldId="291"/>
        </pc:sldMkLst>
      </pc:sldChg>
      <pc:sldChg chg="addSp delSp modSp">
        <pc:chgData name="Ingrid Marina Solís" userId="S::i.solisg@udd.cl::53284c4f-a148-4df7-8ebb-f6aa73939ae5" providerId="AD" clId="Web-{F0BD1694-4A9B-D412-CF51-3684D25C6F93}" dt="2025-06-16T22:11:26.755" v="727" actId="14100"/>
        <pc:sldMkLst>
          <pc:docMk/>
          <pc:sldMk cId="0" sldId="292"/>
        </pc:sldMkLst>
      </pc:sldChg>
      <pc:sldChg chg="addSp delSp modSp">
        <pc:chgData name="Ingrid Marina Solís" userId="S::i.solisg@udd.cl::53284c4f-a148-4df7-8ebb-f6aa73939ae5" providerId="AD" clId="Web-{F0BD1694-4A9B-D412-CF51-3684D25C6F93}" dt="2025-06-16T22:11:35.365" v="730" actId="14100"/>
        <pc:sldMkLst>
          <pc:docMk/>
          <pc:sldMk cId="0" sldId="293"/>
        </pc:sldMkLst>
      </pc:sldChg>
      <pc:sldChg chg="addSp delSp modSp">
        <pc:chgData name="Ingrid Marina Solís" userId="S::i.solisg@udd.cl::53284c4f-a148-4df7-8ebb-f6aa73939ae5" providerId="AD" clId="Web-{F0BD1694-4A9B-D412-CF51-3684D25C6F93}" dt="2025-06-16T22:12:15.726" v="744" actId="20577"/>
        <pc:sldMkLst>
          <pc:docMk/>
          <pc:sldMk cId="0" sldId="294"/>
        </pc:sldMkLst>
      </pc:sldChg>
      <pc:sldChg chg="addSp delSp modSp">
        <pc:chgData name="Ingrid Marina Solís" userId="S::i.solisg@udd.cl::53284c4f-a148-4df7-8ebb-f6aa73939ae5" providerId="AD" clId="Web-{F0BD1694-4A9B-D412-CF51-3684D25C6F93}" dt="2025-06-16T22:12:26.367" v="746" actId="1076"/>
        <pc:sldMkLst>
          <pc:docMk/>
          <pc:sldMk cId="0" sldId="295"/>
        </pc:sldMkLst>
      </pc:sldChg>
      <pc:sldChg chg="addSp delSp modSp">
        <pc:chgData name="Ingrid Marina Solís" userId="S::i.solisg@udd.cl::53284c4f-a148-4df7-8ebb-f6aa73939ae5" providerId="AD" clId="Web-{F0BD1694-4A9B-D412-CF51-3684D25C6F93}" dt="2025-06-16T21:25:57.178" v="165"/>
        <pc:sldMkLst>
          <pc:docMk/>
          <pc:sldMk cId="0" sldId="296"/>
        </pc:sldMkLst>
      </pc:sldChg>
      <pc:sldChg chg="addSp delSp modSp">
        <pc:chgData name="Ingrid Marina Solís" userId="S::i.solisg@udd.cl::53284c4f-a148-4df7-8ebb-f6aa73939ae5" providerId="AD" clId="Web-{F0BD1694-4A9B-D412-CF51-3684D25C6F93}" dt="2025-06-16T21:29:27.842" v="270" actId="14100"/>
        <pc:sldMkLst>
          <pc:docMk/>
          <pc:sldMk cId="0" sldId="297"/>
        </pc:sldMkLst>
      </pc:sldChg>
      <pc:sldChg chg="addSp delSp modSp">
        <pc:chgData name="Ingrid Marina Solís" userId="S::i.solisg@udd.cl::53284c4f-a148-4df7-8ebb-f6aa73939ae5" providerId="AD" clId="Web-{F0BD1694-4A9B-D412-CF51-3684D25C6F93}" dt="2025-06-16T22:12:40.430" v="749" actId="14100"/>
        <pc:sldMkLst>
          <pc:docMk/>
          <pc:sldMk cId="0" sldId="298"/>
        </pc:sldMkLst>
      </pc:sldChg>
      <pc:sldChg chg="addSp delSp modSp">
        <pc:chgData name="Ingrid Marina Solís" userId="S::i.solisg@udd.cl::53284c4f-a148-4df7-8ebb-f6aa73939ae5" providerId="AD" clId="Web-{F0BD1694-4A9B-D412-CF51-3684D25C6F93}" dt="2025-06-16T22:12:46.571" v="751" actId="1076"/>
        <pc:sldMkLst>
          <pc:docMk/>
          <pc:sldMk cId="0" sldId="299"/>
        </pc:sldMkLst>
      </pc:sldChg>
      <pc:sldChg chg="del">
        <pc:chgData name="Ingrid Marina Solís" userId="S::i.solisg@udd.cl::53284c4f-a148-4df7-8ebb-f6aa73939ae5" providerId="AD" clId="Web-{F0BD1694-4A9B-D412-CF51-3684D25C6F93}" dt="2025-06-16T22:13:43.448" v="773"/>
        <pc:sldMkLst>
          <pc:docMk/>
          <pc:sldMk cId="2793939498" sldId="300"/>
        </pc:sldMkLst>
      </pc:sldChg>
      <pc:sldChg chg="addSp delSp modSp">
        <pc:chgData name="Ingrid Marina Solís" userId="S::i.solisg@udd.cl::53284c4f-a148-4df7-8ebb-f6aa73939ae5" providerId="AD" clId="Web-{F0BD1694-4A9B-D412-CF51-3684D25C6F93}" dt="2025-06-16T22:21:24.106" v="1033"/>
        <pc:sldMkLst>
          <pc:docMk/>
          <pc:sldMk cId="4043530803" sldId="301"/>
        </pc:sldMkLst>
      </pc:sldChg>
      <pc:sldChg chg="addSp delSp modSp">
        <pc:chgData name="Ingrid Marina Solís" userId="S::i.solisg@udd.cl::53284c4f-a148-4df7-8ebb-f6aa73939ae5" providerId="AD" clId="Web-{F0BD1694-4A9B-D412-CF51-3684D25C6F93}" dt="2025-06-16T22:43:06.310" v="1389" actId="14100"/>
        <pc:sldMkLst>
          <pc:docMk/>
          <pc:sldMk cId="322941036" sldId="302"/>
        </pc:sldMkLst>
      </pc:sldChg>
      <pc:sldChg chg="addSp delSp modSp">
        <pc:chgData name="Ingrid Marina Solís" userId="S::i.solisg@udd.cl::53284c4f-a148-4df7-8ebb-f6aa73939ae5" providerId="AD" clId="Web-{F0BD1694-4A9B-D412-CF51-3684D25C6F93}" dt="2025-06-16T22:44:20.422" v="1407" actId="20577"/>
        <pc:sldMkLst>
          <pc:docMk/>
          <pc:sldMk cId="4262565678" sldId="303"/>
        </pc:sldMkLst>
      </pc:sldChg>
      <pc:sldChg chg="addSp delSp modSp">
        <pc:chgData name="Ingrid Marina Solís" userId="S::i.solisg@udd.cl::53284c4f-a148-4df7-8ebb-f6aa73939ae5" providerId="AD" clId="Web-{F0BD1694-4A9B-D412-CF51-3684D25C6F93}" dt="2025-06-16T22:35:53.138" v="1342" actId="14100"/>
        <pc:sldMkLst>
          <pc:docMk/>
          <pc:sldMk cId="2524438834" sldId="304"/>
        </pc:sldMkLst>
      </pc:sldChg>
      <pc:sldChg chg="addSp delSp modSp">
        <pc:chgData name="Ingrid Marina Solís" userId="S::i.solisg@udd.cl::53284c4f-a148-4df7-8ebb-f6aa73939ae5" providerId="AD" clId="Web-{F0BD1694-4A9B-D412-CF51-3684D25C6F93}" dt="2025-06-16T22:35:39.888" v="1338" actId="14100"/>
        <pc:sldMkLst>
          <pc:docMk/>
          <pc:sldMk cId="1275527222" sldId="305"/>
        </pc:sldMkLst>
      </pc:sldChg>
      <pc:sldChg chg="addSp delSp modSp">
        <pc:chgData name="Ingrid Marina Solís" userId="S::i.solisg@udd.cl::53284c4f-a148-4df7-8ebb-f6aa73939ae5" providerId="AD" clId="Web-{F0BD1694-4A9B-D412-CF51-3684D25C6F93}" dt="2025-06-16T22:35:25.262" v="1335"/>
        <pc:sldMkLst>
          <pc:docMk/>
          <pc:sldMk cId="2940654252" sldId="306"/>
        </pc:sldMkLst>
      </pc:sldChg>
      <pc:sldChg chg="addSp delSp modSp">
        <pc:chgData name="Ingrid Marina Solís" userId="S::i.solisg@udd.cl::53284c4f-a148-4df7-8ebb-f6aa73939ae5" providerId="AD" clId="Web-{F0BD1694-4A9B-D412-CF51-3684D25C6F93}" dt="2025-06-16T22:35:05.589" v="1330"/>
        <pc:sldMkLst>
          <pc:docMk/>
          <pc:sldMk cId="1346441458" sldId="307"/>
        </pc:sldMkLst>
      </pc:sldChg>
      <pc:sldChg chg="addSp delSp modSp">
        <pc:chgData name="Ingrid Marina Solís" userId="S::i.solisg@udd.cl::53284c4f-a148-4df7-8ebb-f6aa73939ae5" providerId="AD" clId="Web-{F0BD1694-4A9B-D412-CF51-3684D25C6F93}" dt="2025-06-16T22:47:10.351" v="1428" actId="20577"/>
        <pc:sldMkLst>
          <pc:docMk/>
          <pc:sldMk cId="1622125013" sldId="308"/>
        </pc:sldMkLst>
      </pc:sldChg>
      <pc:sldChg chg="addSp delSp">
        <pc:chgData name="Ingrid Marina Solís" userId="S::i.solisg@udd.cl::53284c4f-a148-4df7-8ebb-f6aa73939ae5" providerId="AD" clId="Web-{F0BD1694-4A9B-D412-CF51-3684D25C6F93}" dt="2025-06-16T22:21:35.106" v="1065"/>
        <pc:sldMkLst>
          <pc:docMk/>
          <pc:sldMk cId="7290354" sldId="309"/>
        </pc:sldMkLst>
      </pc:sldChg>
      <pc:sldChg chg="addSp delSp modSp">
        <pc:chgData name="Ingrid Marina Solís" userId="S::i.solisg@udd.cl::53284c4f-a148-4df7-8ebb-f6aa73939ae5" providerId="AD" clId="Web-{F0BD1694-4A9B-D412-CF51-3684D25C6F93}" dt="2025-06-16T22:47:58.524" v="1457" actId="1076"/>
        <pc:sldMkLst>
          <pc:docMk/>
          <pc:sldMk cId="2418925774" sldId="310"/>
        </pc:sldMkLst>
      </pc:sldChg>
      <pc:sldChg chg="addSp delSp modSp">
        <pc:chgData name="Ingrid Marina Solís" userId="S::i.solisg@udd.cl::53284c4f-a148-4df7-8ebb-f6aa73939ae5" providerId="AD" clId="Web-{F0BD1694-4A9B-D412-CF51-3684D25C6F93}" dt="2025-06-16T22:31:41.441" v="1312" actId="20577"/>
        <pc:sldMkLst>
          <pc:docMk/>
          <pc:sldMk cId="2166919125" sldId="311"/>
        </pc:sldMkLst>
      </pc:sldChg>
      <pc:sldChg chg="addSp delSp modSp">
        <pc:chgData name="Ingrid Marina Solís" userId="S::i.solisg@udd.cl::53284c4f-a148-4df7-8ebb-f6aa73939ae5" providerId="AD" clId="Web-{F0BD1694-4A9B-D412-CF51-3684D25C6F93}" dt="2025-06-16T22:31:03.377" v="1306" actId="20577"/>
        <pc:sldMkLst>
          <pc:docMk/>
          <pc:sldMk cId="298979746" sldId="312"/>
        </pc:sldMkLst>
      </pc:sldChg>
      <pc:sldChg chg="addSp delSp modSp">
        <pc:chgData name="Ingrid Marina Solís" userId="S::i.solisg@udd.cl::53284c4f-a148-4df7-8ebb-f6aa73939ae5" providerId="AD" clId="Web-{F0BD1694-4A9B-D412-CF51-3684D25C6F93}" dt="2025-06-16T22:30:41.048" v="1295" actId="14100"/>
        <pc:sldMkLst>
          <pc:docMk/>
          <pc:sldMk cId="1335970752" sldId="313"/>
        </pc:sldMkLst>
      </pc:sldChg>
      <pc:sldChg chg="addSp delSp modSp">
        <pc:chgData name="Ingrid Marina Solís" userId="S::i.solisg@udd.cl::53284c4f-a148-4df7-8ebb-f6aa73939ae5" providerId="AD" clId="Web-{F0BD1694-4A9B-D412-CF51-3684D25C6F93}" dt="2025-06-16T22:50:00.185" v="1527" actId="1076"/>
        <pc:sldMkLst>
          <pc:docMk/>
          <pc:sldMk cId="4105051364" sldId="314"/>
        </pc:sldMkLst>
      </pc:sldChg>
      <pc:sldChg chg="addSp delSp modSp">
        <pc:chgData name="Ingrid Marina Solís" userId="S::i.solisg@udd.cl::53284c4f-a148-4df7-8ebb-f6aa73939ae5" providerId="AD" clId="Web-{F0BD1694-4A9B-D412-CF51-3684D25C6F93}" dt="2025-06-16T22:30:27.501" v="1291" actId="14100"/>
        <pc:sldMkLst>
          <pc:docMk/>
          <pc:sldMk cId="252680038" sldId="315"/>
        </pc:sldMkLst>
      </pc:sldChg>
      <pc:sldChg chg="addSp delSp modSp">
        <pc:chgData name="Ingrid Marina Solís" userId="S::i.solisg@udd.cl::53284c4f-a148-4df7-8ebb-f6aa73939ae5" providerId="AD" clId="Web-{F0BD1694-4A9B-D412-CF51-3684D25C6F93}" dt="2025-06-16T22:51:28.251" v="1548" actId="14100"/>
        <pc:sldMkLst>
          <pc:docMk/>
          <pc:sldMk cId="748685452" sldId="316"/>
        </pc:sldMkLst>
      </pc:sldChg>
      <pc:sldChg chg="addSp delSp modSp">
        <pc:chgData name="Ingrid Marina Solís" userId="S::i.solisg@udd.cl::53284c4f-a148-4df7-8ebb-f6aa73939ae5" providerId="AD" clId="Web-{F0BD1694-4A9B-D412-CF51-3684D25C6F93}" dt="2025-06-16T22:30:09.766" v="1286" actId="1076"/>
        <pc:sldMkLst>
          <pc:docMk/>
          <pc:sldMk cId="4211295993" sldId="317"/>
        </pc:sldMkLst>
      </pc:sldChg>
      <pc:sldChg chg="addSp delSp modSp">
        <pc:chgData name="Ingrid Marina Solís" userId="S::i.solisg@udd.cl::53284c4f-a148-4df7-8ebb-f6aa73939ae5" providerId="AD" clId="Web-{F0BD1694-4A9B-D412-CF51-3684D25C6F93}" dt="2025-06-16T22:53:22.786" v="1578"/>
        <pc:sldMkLst>
          <pc:docMk/>
          <pc:sldMk cId="2236586600" sldId="318"/>
        </pc:sldMkLst>
      </pc:sldChg>
      <pc:sldChg chg="addSp delSp modSp">
        <pc:chgData name="Ingrid Marina Solís" userId="S::i.solisg@udd.cl::53284c4f-a148-4df7-8ebb-f6aa73939ae5" providerId="AD" clId="Web-{F0BD1694-4A9B-D412-CF51-3684D25C6F93}" dt="2025-06-16T22:30:07.031" v="1284" actId="1076"/>
        <pc:sldMkLst>
          <pc:docMk/>
          <pc:sldMk cId="795847968" sldId="319"/>
        </pc:sldMkLst>
      </pc:sldChg>
      <pc:sldChg chg="addSp delSp modSp">
        <pc:chgData name="Ingrid Marina Solís" userId="S::i.solisg@udd.cl::53284c4f-a148-4df7-8ebb-f6aa73939ae5" providerId="AD" clId="Web-{F0BD1694-4A9B-D412-CF51-3684D25C6F93}" dt="2025-06-16T22:29:57.187" v="1282" actId="14100"/>
        <pc:sldMkLst>
          <pc:docMk/>
          <pc:sldMk cId="2683857838" sldId="320"/>
        </pc:sldMkLst>
      </pc:sldChg>
      <pc:sldChg chg="addSp delSp modSp">
        <pc:chgData name="Ingrid Marina Solís" userId="S::i.solisg@udd.cl::53284c4f-a148-4df7-8ebb-f6aa73939ae5" providerId="AD" clId="Web-{F0BD1694-4A9B-D412-CF51-3684D25C6F93}" dt="2025-06-16T22:54:33.539" v="1623" actId="1076"/>
        <pc:sldMkLst>
          <pc:docMk/>
          <pc:sldMk cId="3824521005" sldId="321"/>
        </pc:sldMkLst>
      </pc:sldChg>
      <pc:sldChg chg="addSp delSp modSp">
        <pc:chgData name="Ingrid Marina Solís" userId="S::i.solisg@udd.cl::53284c4f-a148-4df7-8ebb-f6aa73939ae5" providerId="AD" clId="Web-{F0BD1694-4A9B-D412-CF51-3684D25C6F93}" dt="2025-06-16T22:55:38.198" v="1647" actId="14100"/>
        <pc:sldMkLst>
          <pc:docMk/>
          <pc:sldMk cId="878266157" sldId="322"/>
        </pc:sldMkLst>
      </pc:sldChg>
      <pc:sldChg chg="addSp delSp modSp">
        <pc:chgData name="Ingrid Marina Solís" userId="S::i.solisg@udd.cl::53284c4f-a148-4df7-8ebb-f6aa73939ae5" providerId="AD" clId="Web-{F0BD1694-4A9B-D412-CF51-3684D25C6F93}" dt="2025-06-16T22:55:07.618" v="1633" actId="1076"/>
        <pc:sldMkLst>
          <pc:docMk/>
          <pc:sldMk cId="4005202744" sldId="323"/>
        </pc:sldMkLst>
      </pc:sldChg>
      <pc:sldChg chg="addSp delSp modSp">
        <pc:chgData name="Ingrid Marina Solís" userId="S::i.solisg@udd.cl::53284c4f-a148-4df7-8ebb-f6aa73939ae5" providerId="AD" clId="Web-{F0BD1694-4A9B-D412-CF51-3684D25C6F93}" dt="2025-06-16T22:29:39.374" v="1279" actId="1076"/>
        <pc:sldMkLst>
          <pc:docMk/>
          <pc:sldMk cId="3751226629" sldId="324"/>
        </pc:sldMkLst>
      </pc:sldChg>
      <pc:sldChg chg="addSp delSp modSp del">
        <pc:chgData name="Ingrid Marina Solís" userId="S::i.solisg@udd.cl::53284c4f-a148-4df7-8ebb-f6aa73939ae5" providerId="AD" clId="Web-{F0BD1694-4A9B-D412-CF51-3684D25C6F93}" dt="2025-06-16T22:55:21.353" v="1638"/>
        <pc:sldMkLst>
          <pc:docMk/>
          <pc:sldMk cId="1138823189" sldId="325"/>
        </pc:sldMkLst>
      </pc:sldChg>
      <pc:sldChg chg="addSp delSp modSp">
        <pc:chgData name="Ingrid Marina Solís" userId="S::i.solisg@udd.cl::53284c4f-a148-4df7-8ebb-f6aa73939ae5" providerId="AD" clId="Web-{F0BD1694-4A9B-D412-CF51-3684D25C6F93}" dt="2025-06-16T22:29:14.389" v="1273"/>
        <pc:sldMkLst>
          <pc:docMk/>
          <pc:sldMk cId="961401669" sldId="326"/>
        </pc:sldMkLst>
      </pc:sldChg>
      <pc:sldChg chg="addSp delSp modSp">
        <pc:chgData name="Ingrid Marina Solís" userId="S::i.solisg@udd.cl::53284c4f-a148-4df7-8ebb-f6aa73939ae5" providerId="AD" clId="Web-{F0BD1694-4A9B-D412-CF51-3684D25C6F93}" dt="2025-06-16T22:28:49.357" v="1269"/>
        <pc:sldMkLst>
          <pc:docMk/>
          <pc:sldMk cId="118697223" sldId="327"/>
        </pc:sldMkLst>
      </pc:sldChg>
      <pc:sldChg chg="addSp delSp modSp">
        <pc:chgData name="Ingrid Marina Solís" userId="S::i.solisg@udd.cl::53284c4f-a148-4df7-8ebb-f6aa73939ae5" providerId="AD" clId="Web-{F0BD1694-4A9B-D412-CF51-3684D25C6F93}" dt="2025-06-16T22:28:18.606" v="1260" actId="20577"/>
        <pc:sldMkLst>
          <pc:docMk/>
          <pc:sldMk cId="4228083073" sldId="328"/>
        </pc:sldMkLst>
      </pc:sldChg>
      <pc:sldChg chg="addSp delSp modSp">
        <pc:chgData name="Ingrid Marina Solís" userId="S::i.solisg@udd.cl::53284c4f-a148-4df7-8ebb-f6aa73939ae5" providerId="AD" clId="Web-{F0BD1694-4A9B-D412-CF51-3684D25C6F93}" dt="2025-06-16T22:56:12.933" v="1667" actId="20577"/>
        <pc:sldMkLst>
          <pc:docMk/>
          <pc:sldMk cId="1075439183" sldId="329"/>
        </pc:sldMkLst>
      </pc:sldChg>
      <pc:sldChg chg="addSp delSp modSp">
        <pc:chgData name="Ingrid Marina Solís" userId="S::i.solisg@udd.cl::53284c4f-a148-4df7-8ebb-f6aa73939ae5" providerId="AD" clId="Web-{F0BD1694-4A9B-D412-CF51-3684D25C6F93}" dt="2025-06-16T22:56:22.902" v="1669"/>
        <pc:sldMkLst>
          <pc:docMk/>
          <pc:sldMk cId="4046610826" sldId="330"/>
        </pc:sldMkLst>
      </pc:sldChg>
      <pc:sldChg chg="addSp delSp modSp">
        <pc:chgData name="Ingrid Marina Solís" userId="S::i.solisg@udd.cl::53284c4f-a148-4df7-8ebb-f6aa73939ae5" providerId="AD" clId="Web-{F0BD1694-4A9B-D412-CF51-3684D25C6F93}" dt="2025-06-16T22:25:10.552" v="1233"/>
        <pc:sldMkLst>
          <pc:docMk/>
          <pc:sldMk cId="3262591262" sldId="331"/>
        </pc:sldMkLst>
      </pc:sldChg>
      <pc:sldChg chg="addSp delSp modSp">
        <pc:chgData name="Ingrid Marina Solís" userId="S::i.solisg@udd.cl::53284c4f-a148-4df7-8ebb-f6aa73939ae5" providerId="AD" clId="Web-{F0BD1694-4A9B-D412-CF51-3684D25C6F93}" dt="2025-06-16T22:25:34.834" v="1243"/>
        <pc:sldMkLst>
          <pc:docMk/>
          <pc:sldMk cId="3125730667" sldId="332"/>
        </pc:sldMkLst>
      </pc:sldChg>
      <pc:sldChg chg="addSp delSp modSp">
        <pc:chgData name="Ingrid Marina Solís" userId="S::i.solisg@udd.cl::53284c4f-a148-4df7-8ebb-f6aa73939ae5" providerId="AD" clId="Web-{F0BD1694-4A9B-D412-CF51-3684D25C6F93}" dt="2025-06-16T22:24:29.472" v="1225" actId="1076"/>
        <pc:sldMkLst>
          <pc:docMk/>
          <pc:sldMk cId="1145959002" sldId="333"/>
        </pc:sldMkLst>
      </pc:sldChg>
      <pc:sldChg chg="addSp delSp modSp">
        <pc:chgData name="Ingrid Marina Solís" userId="S::i.solisg@udd.cl::53284c4f-a148-4df7-8ebb-f6aa73939ae5" providerId="AD" clId="Web-{F0BD1694-4A9B-D412-CF51-3684D25C6F93}" dt="2025-06-16T22:24:23.566" v="1222" actId="1076"/>
        <pc:sldMkLst>
          <pc:docMk/>
          <pc:sldMk cId="134393930" sldId="334"/>
        </pc:sldMkLst>
      </pc:sldChg>
      <pc:sldChg chg="addSp delSp modSp">
        <pc:chgData name="Ingrid Marina Solís" userId="S::i.solisg@udd.cl::53284c4f-a148-4df7-8ebb-f6aa73939ae5" providerId="AD" clId="Web-{F0BD1694-4A9B-D412-CF51-3684D25C6F93}" dt="2025-06-16T22:24:16.456" v="1220" actId="1076"/>
        <pc:sldMkLst>
          <pc:docMk/>
          <pc:sldMk cId="3352766854" sldId="335"/>
        </pc:sldMkLst>
      </pc:sldChg>
      <pc:sldChg chg="del">
        <pc:chgData name="Ingrid Marina Solís" userId="S::i.solisg@udd.cl::53284c4f-a148-4df7-8ebb-f6aa73939ae5" providerId="AD" clId="Web-{F0BD1694-4A9B-D412-CF51-3684D25C6F93}" dt="2025-06-16T22:19:25.508" v="947"/>
        <pc:sldMkLst>
          <pc:docMk/>
          <pc:sldMk cId="1574912762" sldId="336"/>
        </pc:sldMkLst>
      </pc:sldChg>
      <pc:sldChg chg="del">
        <pc:chgData name="Ingrid Marina Solís" userId="S::i.solisg@udd.cl::53284c4f-a148-4df7-8ebb-f6aa73939ae5" providerId="AD" clId="Web-{F0BD1694-4A9B-D412-CF51-3684D25C6F93}" dt="2025-06-16T22:19:25.508" v="946"/>
        <pc:sldMkLst>
          <pc:docMk/>
          <pc:sldMk cId="4140362540" sldId="337"/>
        </pc:sldMkLst>
      </pc:sldChg>
      <pc:sldChg chg="del">
        <pc:chgData name="Ingrid Marina Solís" userId="S::i.solisg@udd.cl::53284c4f-a148-4df7-8ebb-f6aa73939ae5" providerId="AD" clId="Web-{F0BD1694-4A9B-D412-CF51-3684D25C6F93}" dt="2025-06-16T22:19:25.492" v="945"/>
        <pc:sldMkLst>
          <pc:docMk/>
          <pc:sldMk cId="350107801" sldId="338"/>
        </pc:sldMkLst>
      </pc:sldChg>
      <pc:sldChg chg="del">
        <pc:chgData name="Ingrid Marina Solís" userId="S::i.solisg@udd.cl::53284c4f-a148-4df7-8ebb-f6aa73939ae5" providerId="AD" clId="Web-{F0BD1694-4A9B-D412-CF51-3684D25C6F93}" dt="2025-06-16T22:19:25.414" v="944"/>
        <pc:sldMkLst>
          <pc:docMk/>
          <pc:sldMk cId="2093998830" sldId="339"/>
        </pc:sldMkLst>
      </pc:sldChg>
      <pc:sldChg chg="del">
        <pc:chgData name="Ingrid Marina Solís" userId="S::i.solisg@udd.cl::53284c4f-a148-4df7-8ebb-f6aa73939ae5" providerId="AD" clId="Web-{F0BD1694-4A9B-D412-CF51-3684D25C6F93}" dt="2025-06-16T22:19:58.103" v="949"/>
        <pc:sldMkLst>
          <pc:docMk/>
          <pc:sldMk cId="633792936" sldId="340"/>
        </pc:sldMkLst>
      </pc:sldChg>
      <pc:sldChg chg="addSp delSp modSp del">
        <pc:chgData name="Ingrid Marina Solís" userId="S::i.solisg@udd.cl::53284c4f-a148-4df7-8ebb-f6aa73939ae5" providerId="AD" clId="Web-{F0BD1694-4A9B-D412-CF51-3684D25C6F93}" dt="2025-06-16T22:24:06.002" v="1217"/>
        <pc:sldMkLst>
          <pc:docMk/>
          <pc:sldMk cId="2593730765" sldId="341"/>
        </pc:sldMkLst>
      </pc:sldChg>
      <pc:sldChg chg="addSp delSp modSp">
        <pc:chgData name="Ingrid Marina Solís" userId="S::i.solisg@udd.cl::53284c4f-a148-4df7-8ebb-f6aa73939ae5" providerId="AD" clId="Web-{F0BD1694-4A9B-D412-CF51-3684D25C6F93}" dt="2025-06-16T22:23:27.751" v="1211" actId="20577"/>
        <pc:sldMkLst>
          <pc:docMk/>
          <pc:sldMk cId="2785866990" sldId="342"/>
        </pc:sldMkLst>
      </pc:sldChg>
      <pc:sldChg chg="addSp delSp modSp">
        <pc:chgData name="Ingrid Marina Solís" userId="S::i.solisg@udd.cl::53284c4f-a148-4df7-8ebb-f6aa73939ae5" providerId="AD" clId="Web-{F0BD1694-4A9B-D412-CF51-3684D25C6F93}" dt="2025-06-16T22:22:44.531" v="1200" actId="1076"/>
        <pc:sldMkLst>
          <pc:docMk/>
          <pc:sldMk cId="3242266155" sldId="343"/>
        </pc:sldMkLst>
      </pc:sldChg>
      <pc:sldChg chg="addSp delSp modSp">
        <pc:chgData name="Ingrid Marina Solís" userId="S::i.solisg@udd.cl::53284c4f-a148-4df7-8ebb-f6aa73939ae5" providerId="AD" clId="Web-{F0BD1694-4A9B-D412-CF51-3684D25C6F93}" dt="2025-06-16T22:22:38.374" v="1197" actId="1076"/>
        <pc:sldMkLst>
          <pc:docMk/>
          <pc:sldMk cId="2808427738" sldId="344"/>
        </pc:sldMkLst>
      </pc:sldChg>
      <pc:sldChg chg="addSp delSp modSp">
        <pc:chgData name="Ingrid Marina Solís" userId="S::i.solisg@udd.cl::53284c4f-a148-4df7-8ebb-f6aa73939ae5" providerId="AD" clId="Web-{F0BD1694-4A9B-D412-CF51-3684D25C6F93}" dt="2025-06-16T22:22:34.327" v="1194" actId="1076"/>
        <pc:sldMkLst>
          <pc:docMk/>
          <pc:sldMk cId="3691473698" sldId="345"/>
        </pc:sldMkLst>
      </pc:sldChg>
      <pc:sldChg chg="addSp delSp modSp">
        <pc:chgData name="Ingrid Marina Solís" userId="S::i.solisg@udd.cl::53284c4f-a148-4df7-8ebb-f6aa73939ae5" providerId="AD" clId="Web-{F0BD1694-4A9B-D412-CF51-3684D25C6F93}" dt="2025-06-16T22:22:24.999" v="1192" actId="1076"/>
        <pc:sldMkLst>
          <pc:docMk/>
          <pc:sldMk cId="4291017984" sldId="346"/>
        </pc:sldMkLst>
      </pc:sldChg>
      <pc:sldChg chg="addSp delSp modSp">
        <pc:chgData name="Ingrid Marina Solís" userId="S::i.solisg@udd.cl::53284c4f-a148-4df7-8ebb-f6aa73939ae5" providerId="AD" clId="Web-{F0BD1694-4A9B-D412-CF51-3684D25C6F93}" dt="2025-06-16T22:12:47.321" v="752" actId="1076"/>
        <pc:sldMkLst>
          <pc:docMk/>
          <pc:sldMk cId="3440294705" sldId="355"/>
        </pc:sldMkLst>
      </pc:sldChg>
      <pc:sldChg chg="addSp delSp modSp">
        <pc:chgData name="Ingrid Marina Solís" userId="S::i.solisg@udd.cl::53284c4f-a148-4df7-8ebb-f6aa73939ae5" providerId="AD" clId="Web-{F0BD1694-4A9B-D412-CF51-3684D25C6F93}" dt="2025-06-16T22:12:49.977" v="753" actId="1076"/>
        <pc:sldMkLst>
          <pc:docMk/>
          <pc:sldMk cId="1825049686" sldId="356"/>
        </pc:sldMkLst>
      </pc:sldChg>
      <pc:sldChg chg="addSp delSp modSp">
        <pc:chgData name="Ingrid Marina Solís" userId="S::i.solisg@udd.cl::53284c4f-a148-4df7-8ebb-f6aa73939ae5" providerId="AD" clId="Web-{F0BD1694-4A9B-D412-CF51-3684D25C6F93}" dt="2025-06-16T22:12:56.743" v="754" actId="1076"/>
        <pc:sldMkLst>
          <pc:docMk/>
          <pc:sldMk cId="3913558013" sldId="357"/>
        </pc:sldMkLst>
      </pc:sldChg>
      <pc:sldChg chg="addSp delSp modSp">
        <pc:chgData name="Ingrid Marina Solís" userId="S::i.solisg@udd.cl::53284c4f-a148-4df7-8ebb-f6aa73939ae5" providerId="AD" clId="Web-{F0BD1694-4A9B-D412-CF51-3684D25C6F93}" dt="2025-06-16T22:12:56.978" v="755" actId="1076"/>
        <pc:sldMkLst>
          <pc:docMk/>
          <pc:sldMk cId="1751726637" sldId="358"/>
        </pc:sldMkLst>
      </pc:sldChg>
      <pc:sldChg chg="addSp delSp modSp">
        <pc:chgData name="Ingrid Marina Solís" userId="S::i.solisg@udd.cl::53284c4f-a148-4df7-8ebb-f6aa73939ae5" providerId="AD" clId="Web-{F0BD1694-4A9B-D412-CF51-3684D25C6F93}" dt="2025-06-16T22:12:58.899" v="756" actId="1076"/>
        <pc:sldMkLst>
          <pc:docMk/>
          <pc:sldMk cId="2840946127" sldId="359"/>
        </pc:sldMkLst>
      </pc:sldChg>
      <pc:sldChg chg="addSp delSp modSp">
        <pc:chgData name="Ingrid Marina Solís" userId="S::i.solisg@udd.cl::53284c4f-a148-4df7-8ebb-f6aa73939ae5" providerId="AD" clId="Web-{F0BD1694-4A9B-D412-CF51-3684D25C6F93}" dt="2025-06-16T22:13:01.431" v="757" actId="1076"/>
        <pc:sldMkLst>
          <pc:docMk/>
          <pc:sldMk cId="1735378540" sldId="360"/>
        </pc:sldMkLst>
      </pc:sldChg>
      <pc:sldChg chg="addSp delSp modSp">
        <pc:chgData name="Ingrid Marina Solís" userId="S::i.solisg@udd.cl::53284c4f-a148-4df7-8ebb-f6aa73939ae5" providerId="AD" clId="Web-{F0BD1694-4A9B-D412-CF51-3684D25C6F93}" dt="2025-06-16T21:34:36.558" v="476" actId="1076"/>
        <pc:sldMkLst>
          <pc:docMk/>
          <pc:sldMk cId="3817375258" sldId="362"/>
        </pc:sldMkLst>
      </pc:sldChg>
      <pc:sldChg chg="addSp delSp modSp">
        <pc:chgData name="Ingrid Marina Solís" userId="S::i.solisg@udd.cl::53284c4f-a148-4df7-8ebb-f6aa73939ae5" providerId="AD" clId="Web-{F0BD1694-4A9B-D412-CF51-3684D25C6F93}" dt="2025-06-16T21:36:34.594" v="501" actId="1076"/>
        <pc:sldMkLst>
          <pc:docMk/>
          <pc:sldMk cId="2672294931" sldId="363"/>
        </pc:sldMkLst>
      </pc:sldChg>
      <pc:sldChg chg="addSp delSp modSp">
        <pc:chgData name="Ingrid Marina Solís" userId="S::i.solisg@udd.cl::53284c4f-a148-4df7-8ebb-f6aa73939ae5" providerId="AD" clId="Web-{F0BD1694-4A9B-D412-CF51-3684D25C6F93}" dt="2025-06-16T21:37:12.220" v="513" actId="1076"/>
        <pc:sldMkLst>
          <pc:docMk/>
          <pc:sldMk cId="2847664637" sldId="364"/>
        </pc:sldMkLst>
      </pc:sldChg>
      <pc:sldChg chg="addSp delSp modSp">
        <pc:chgData name="Ingrid Marina Solís" userId="S::i.solisg@udd.cl::53284c4f-a148-4df7-8ebb-f6aa73939ae5" providerId="AD" clId="Web-{F0BD1694-4A9B-D412-CF51-3684D25C6F93}" dt="2025-06-16T21:37:46.722" v="523" actId="1076"/>
        <pc:sldMkLst>
          <pc:docMk/>
          <pc:sldMk cId="1046634553" sldId="365"/>
        </pc:sldMkLst>
      </pc:sldChg>
      <pc:sldChg chg="addSp delSp modSp">
        <pc:chgData name="Ingrid Marina Solís" userId="S::i.solisg@udd.cl::53284c4f-a148-4df7-8ebb-f6aa73939ae5" providerId="AD" clId="Web-{F0BD1694-4A9B-D412-CF51-3684D25C6F93}" dt="2025-06-16T21:39:50.992" v="544" actId="1076"/>
        <pc:sldMkLst>
          <pc:docMk/>
          <pc:sldMk cId="974880995" sldId="366"/>
        </pc:sldMkLst>
      </pc:sldChg>
      <pc:sldChg chg="addSp delSp modSp">
        <pc:chgData name="Ingrid Marina Solís" userId="S::i.solisg@udd.cl::53284c4f-a148-4df7-8ebb-f6aa73939ae5" providerId="AD" clId="Web-{F0BD1694-4A9B-D412-CF51-3684D25C6F93}" dt="2025-06-16T21:40:24.978" v="556" actId="20577"/>
        <pc:sldMkLst>
          <pc:docMk/>
          <pc:sldMk cId="159131165" sldId="367"/>
        </pc:sldMkLst>
      </pc:sldChg>
      <pc:sldChg chg="addSp delSp modSp">
        <pc:chgData name="Ingrid Marina Solís" userId="S::i.solisg@udd.cl::53284c4f-a148-4df7-8ebb-f6aa73939ae5" providerId="AD" clId="Web-{F0BD1694-4A9B-D412-CF51-3684D25C6F93}" dt="2025-06-16T21:41:03.339" v="567" actId="1076"/>
        <pc:sldMkLst>
          <pc:docMk/>
          <pc:sldMk cId="2865690497" sldId="368"/>
        </pc:sldMkLst>
      </pc:sldChg>
      <pc:sldChg chg="addSp delSp modSp">
        <pc:chgData name="Ingrid Marina Solís" userId="S::i.solisg@udd.cl::53284c4f-a148-4df7-8ebb-f6aa73939ae5" providerId="AD" clId="Web-{F0BD1694-4A9B-D412-CF51-3684D25C6F93}" dt="2025-06-16T22:03:56.926" v="585" actId="20577"/>
        <pc:sldMkLst>
          <pc:docMk/>
          <pc:sldMk cId="3796571451" sldId="369"/>
        </pc:sldMkLst>
      </pc:sldChg>
      <pc:sldChg chg="addSp delSp modSp">
        <pc:chgData name="Ingrid Marina Solís" userId="S::i.solisg@udd.cl::53284c4f-a148-4df7-8ebb-f6aa73939ae5" providerId="AD" clId="Web-{F0BD1694-4A9B-D412-CF51-3684D25C6F93}" dt="2025-06-16T22:04:26.474" v="593"/>
        <pc:sldMkLst>
          <pc:docMk/>
          <pc:sldMk cId="4024926412" sldId="370"/>
        </pc:sldMkLst>
      </pc:sldChg>
      <pc:sldChg chg="addSp delSp modSp">
        <pc:chgData name="Ingrid Marina Solís" userId="S::i.solisg@udd.cl::53284c4f-a148-4df7-8ebb-f6aa73939ae5" providerId="AD" clId="Web-{F0BD1694-4A9B-D412-CF51-3684D25C6F93}" dt="2025-06-16T22:04:44.100" v="596" actId="1076"/>
        <pc:sldMkLst>
          <pc:docMk/>
          <pc:sldMk cId="581026512" sldId="371"/>
        </pc:sldMkLst>
      </pc:sldChg>
      <pc:sldChg chg="addSp delSp modSp">
        <pc:chgData name="Ingrid Marina Solís" userId="S::i.solisg@udd.cl::53284c4f-a148-4df7-8ebb-f6aa73939ae5" providerId="AD" clId="Web-{F0BD1694-4A9B-D412-CF51-3684D25C6F93}" dt="2025-06-16T22:04:52.725" v="600" actId="14100"/>
        <pc:sldMkLst>
          <pc:docMk/>
          <pc:sldMk cId="1299763231" sldId="372"/>
        </pc:sldMkLst>
      </pc:sldChg>
      <pc:sldChg chg="addSp delSp modSp">
        <pc:chgData name="Ingrid Marina Solís" userId="S::i.solisg@udd.cl::53284c4f-a148-4df7-8ebb-f6aa73939ae5" providerId="AD" clId="Web-{F0BD1694-4A9B-D412-CF51-3684D25C6F93}" dt="2025-06-16T22:05:38.571" v="615" actId="1076"/>
        <pc:sldMkLst>
          <pc:docMk/>
          <pc:sldMk cId="893159354" sldId="373"/>
        </pc:sldMkLst>
      </pc:sldChg>
      <pc:sldChg chg="addSp delSp modSp">
        <pc:chgData name="Ingrid Marina Solís" userId="S::i.solisg@udd.cl::53284c4f-a148-4df7-8ebb-f6aa73939ae5" providerId="AD" clId="Web-{F0BD1694-4A9B-D412-CF51-3684D25C6F93}" dt="2025-06-16T22:06:00.040" v="626" actId="14100"/>
        <pc:sldMkLst>
          <pc:docMk/>
          <pc:sldMk cId="1408067848" sldId="374"/>
        </pc:sldMkLst>
      </pc:sldChg>
      <pc:sldChg chg="addSp delSp modSp">
        <pc:chgData name="Ingrid Marina Solís" userId="S::i.solisg@udd.cl::53284c4f-a148-4df7-8ebb-f6aa73939ae5" providerId="AD" clId="Web-{F0BD1694-4A9B-D412-CF51-3684D25C6F93}" dt="2025-06-16T22:06:30.088" v="635"/>
        <pc:sldMkLst>
          <pc:docMk/>
          <pc:sldMk cId="2035060606" sldId="375"/>
        </pc:sldMkLst>
      </pc:sldChg>
      <pc:sldChg chg="addSp delSp modSp">
        <pc:chgData name="Ingrid Marina Solís" userId="S::i.solisg@udd.cl::53284c4f-a148-4df7-8ebb-f6aa73939ae5" providerId="AD" clId="Web-{F0BD1694-4A9B-D412-CF51-3684D25C6F93}" dt="2025-06-16T22:07:00.058" v="647" actId="1076"/>
        <pc:sldMkLst>
          <pc:docMk/>
          <pc:sldMk cId="569033945" sldId="376"/>
        </pc:sldMkLst>
      </pc:sldChg>
      <pc:sldChg chg="modSp add replId">
        <pc:chgData name="Ingrid Marina Solís" userId="S::i.solisg@udd.cl::53284c4f-a148-4df7-8ebb-f6aa73939ae5" providerId="AD" clId="Web-{F0BD1694-4A9B-D412-CF51-3684D25C6F93}" dt="2025-06-16T21:23:32.547" v="3" actId="20577"/>
        <pc:sldMkLst>
          <pc:docMk/>
          <pc:sldMk cId="2329319442" sldId="377"/>
        </pc:sldMkLst>
      </pc:sldChg>
      <pc:sldChg chg="modSp add replId">
        <pc:chgData name="Ingrid Marina Solís" userId="S::i.solisg@udd.cl::53284c4f-a148-4df7-8ebb-f6aa73939ae5" providerId="AD" clId="Web-{F0BD1694-4A9B-D412-CF51-3684D25C6F93}" dt="2025-06-16T22:20:11.853" v="953" actId="20577"/>
        <pc:sldMkLst>
          <pc:docMk/>
          <pc:sldMk cId="3548766908" sldId="378"/>
        </pc:sldMkLst>
      </pc:sldChg>
    </pc:docChg>
  </pc:docChgLst>
  <pc:docChgLst>
    <pc:chgData name="Ingrid Marina Solís" userId="S::i.solisg@udd.cl::53284c4f-a148-4df7-8ebb-f6aa73939ae5" providerId="AD" clId="Web-{19CAA13D-3577-763F-DFA4-D4F36EDEB661}"/>
    <pc:docChg chg="addSld delSld modSld">
      <pc:chgData name="Ingrid Marina Solís" userId="S::i.solisg@udd.cl::53284c4f-a148-4df7-8ebb-f6aa73939ae5" providerId="AD" clId="Web-{19CAA13D-3577-763F-DFA4-D4F36EDEB661}" dt="2025-06-16T19:37:41.229" v="99"/>
      <pc:docMkLst>
        <pc:docMk/>
      </pc:docMkLst>
      <pc:sldChg chg="del">
        <pc:chgData name="Ingrid Marina Solís" userId="S::i.solisg@udd.cl::53284c4f-a148-4df7-8ebb-f6aa73939ae5" providerId="AD" clId="Web-{19CAA13D-3577-763F-DFA4-D4F36EDEB661}" dt="2025-06-16T19:35:03.051" v="74"/>
        <pc:sldMkLst>
          <pc:docMk/>
          <pc:sldMk cId="0" sldId="256"/>
        </pc:sldMkLst>
      </pc:sldChg>
      <pc:sldChg chg="add">
        <pc:chgData name="Ingrid Marina Solís" userId="S::i.solisg@udd.cl::53284c4f-a148-4df7-8ebb-f6aa73939ae5" providerId="AD" clId="Web-{19CAA13D-3577-763F-DFA4-D4F36EDEB661}" dt="2025-06-16T19:32:39.530" v="0"/>
        <pc:sldMkLst>
          <pc:docMk/>
          <pc:sldMk cId="289661230" sldId="274"/>
        </pc:sldMkLst>
      </pc:sldChg>
      <pc:sldChg chg="add">
        <pc:chgData name="Ingrid Marina Solís" userId="S::i.solisg@udd.cl::53284c4f-a148-4df7-8ebb-f6aa73939ae5" providerId="AD" clId="Web-{19CAA13D-3577-763F-DFA4-D4F36EDEB661}" dt="2025-06-16T19:32:39.546" v="1"/>
        <pc:sldMkLst>
          <pc:docMk/>
          <pc:sldMk cId="463261792" sldId="275"/>
        </pc:sldMkLst>
      </pc:sldChg>
      <pc:sldChg chg="add">
        <pc:chgData name="Ingrid Marina Solís" userId="S::i.solisg@udd.cl::53284c4f-a148-4df7-8ebb-f6aa73939ae5" providerId="AD" clId="Web-{19CAA13D-3577-763F-DFA4-D4F36EDEB661}" dt="2025-06-16T19:32:39.577" v="2"/>
        <pc:sldMkLst>
          <pc:docMk/>
          <pc:sldMk cId="2059994110" sldId="276"/>
        </pc:sldMkLst>
      </pc:sldChg>
      <pc:sldChg chg="add">
        <pc:chgData name="Ingrid Marina Solís" userId="S::i.solisg@udd.cl::53284c4f-a148-4df7-8ebb-f6aa73939ae5" providerId="AD" clId="Web-{19CAA13D-3577-763F-DFA4-D4F36EDEB661}" dt="2025-06-16T19:32:39.593" v="3"/>
        <pc:sldMkLst>
          <pc:docMk/>
          <pc:sldMk cId="3894929187" sldId="277"/>
        </pc:sldMkLst>
      </pc:sldChg>
      <pc:sldChg chg="add">
        <pc:chgData name="Ingrid Marina Solís" userId="S::i.solisg@udd.cl::53284c4f-a148-4df7-8ebb-f6aa73939ae5" providerId="AD" clId="Web-{19CAA13D-3577-763F-DFA4-D4F36EDEB661}" dt="2025-06-16T19:32:39.608" v="4"/>
        <pc:sldMkLst>
          <pc:docMk/>
          <pc:sldMk cId="1717149698" sldId="278"/>
        </pc:sldMkLst>
      </pc:sldChg>
      <pc:sldChg chg="add">
        <pc:chgData name="Ingrid Marina Solís" userId="S::i.solisg@udd.cl::53284c4f-a148-4df7-8ebb-f6aa73939ae5" providerId="AD" clId="Web-{19CAA13D-3577-763F-DFA4-D4F36EDEB661}" dt="2025-06-16T19:32:39.624" v="5"/>
        <pc:sldMkLst>
          <pc:docMk/>
          <pc:sldMk cId="807036946" sldId="279"/>
        </pc:sldMkLst>
      </pc:sldChg>
      <pc:sldChg chg="add">
        <pc:chgData name="Ingrid Marina Solís" userId="S::i.solisg@udd.cl::53284c4f-a148-4df7-8ebb-f6aa73939ae5" providerId="AD" clId="Web-{19CAA13D-3577-763F-DFA4-D4F36EDEB661}" dt="2025-06-16T19:32:39.639" v="6"/>
        <pc:sldMkLst>
          <pc:docMk/>
          <pc:sldMk cId="881177871" sldId="280"/>
        </pc:sldMkLst>
      </pc:sldChg>
      <pc:sldChg chg="add">
        <pc:chgData name="Ingrid Marina Solís" userId="S::i.solisg@udd.cl::53284c4f-a148-4df7-8ebb-f6aa73939ae5" providerId="AD" clId="Web-{19CAA13D-3577-763F-DFA4-D4F36EDEB661}" dt="2025-06-16T19:32:39.655" v="7"/>
        <pc:sldMkLst>
          <pc:docMk/>
          <pc:sldMk cId="4121022417" sldId="281"/>
        </pc:sldMkLst>
      </pc:sldChg>
      <pc:sldChg chg="add">
        <pc:chgData name="Ingrid Marina Solís" userId="S::i.solisg@udd.cl::53284c4f-a148-4df7-8ebb-f6aa73939ae5" providerId="AD" clId="Web-{19CAA13D-3577-763F-DFA4-D4F36EDEB661}" dt="2025-06-16T19:32:39.671" v="8"/>
        <pc:sldMkLst>
          <pc:docMk/>
          <pc:sldMk cId="276040133" sldId="282"/>
        </pc:sldMkLst>
      </pc:sldChg>
      <pc:sldChg chg="add">
        <pc:chgData name="Ingrid Marina Solís" userId="S::i.solisg@udd.cl::53284c4f-a148-4df7-8ebb-f6aa73939ae5" providerId="AD" clId="Web-{19CAA13D-3577-763F-DFA4-D4F36EDEB661}" dt="2025-06-16T19:32:39.686" v="9"/>
        <pc:sldMkLst>
          <pc:docMk/>
          <pc:sldMk cId="994996796" sldId="283"/>
        </pc:sldMkLst>
      </pc:sldChg>
      <pc:sldChg chg="add">
        <pc:chgData name="Ingrid Marina Solís" userId="S::i.solisg@udd.cl::53284c4f-a148-4df7-8ebb-f6aa73939ae5" providerId="AD" clId="Web-{19CAA13D-3577-763F-DFA4-D4F36EDEB661}" dt="2025-06-16T19:32:39.718" v="10"/>
        <pc:sldMkLst>
          <pc:docMk/>
          <pc:sldMk cId="3277058125" sldId="284"/>
        </pc:sldMkLst>
      </pc:sldChg>
      <pc:sldChg chg="add">
        <pc:chgData name="Ingrid Marina Solís" userId="S::i.solisg@udd.cl::53284c4f-a148-4df7-8ebb-f6aa73939ae5" providerId="AD" clId="Web-{19CAA13D-3577-763F-DFA4-D4F36EDEB661}" dt="2025-06-16T19:32:39.733" v="11"/>
        <pc:sldMkLst>
          <pc:docMk/>
          <pc:sldMk cId="2508171477" sldId="285"/>
        </pc:sldMkLst>
      </pc:sldChg>
      <pc:sldChg chg="add">
        <pc:chgData name="Ingrid Marina Solís" userId="S::i.solisg@udd.cl::53284c4f-a148-4df7-8ebb-f6aa73939ae5" providerId="AD" clId="Web-{19CAA13D-3577-763F-DFA4-D4F36EDEB661}" dt="2025-06-16T19:32:39.749" v="12"/>
        <pc:sldMkLst>
          <pc:docMk/>
          <pc:sldMk cId="2282487032" sldId="286"/>
        </pc:sldMkLst>
      </pc:sldChg>
      <pc:sldChg chg="add">
        <pc:chgData name="Ingrid Marina Solís" userId="S::i.solisg@udd.cl::53284c4f-a148-4df7-8ebb-f6aa73939ae5" providerId="AD" clId="Web-{19CAA13D-3577-763F-DFA4-D4F36EDEB661}" dt="2025-06-16T19:32:39.749" v="13"/>
        <pc:sldMkLst>
          <pc:docMk/>
          <pc:sldMk cId="2263766420" sldId="287"/>
        </pc:sldMkLst>
      </pc:sldChg>
      <pc:sldChg chg="add">
        <pc:chgData name="Ingrid Marina Solís" userId="S::i.solisg@udd.cl::53284c4f-a148-4df7-8ebb-f6aa73939ae5" providerId="AD" clId="Web-{19CAA13D-3577-763F-DFA4-D4F36EDEB661}" dt="2025-06-16T19:32:39.764" v="14"/>
        <pc:sldMkLst>
          <pc:docMk/>
          <pc:sldMk cId="3955437476" sldId="288"/>
        </pc:sldMkLst>
      </pc:sldChg>
      <pc:sldChg chg="add">
        <pc:chgData name="Ingrid Marina Solís" userId="S::i.solisg@udd.cl::53284c4f-a148-4df7-8ebb-f6aa73939ae5" providerId="AD" clId="Web-{19CAA13D-3577-763F-DFA4-D4F36EDEB661}" dt="2025-06-16T19:32:39.780" v="15"/>
        <pc:sldMkLst>
          <pc:docMk/>
          <pc:sldMk cId="3522543958" sldId="289"/>
        </pc:sldMkLst>
      </pc:sldChg>
      <pc:sldChg chg="add">
        <pc:chgData name="Ingrid Marina Solís" userId="S::i.solisg@udd.cl::53284c4f-a148-4df7-8ebb-f6aa73939ae5" providerId="AD" clId="Web-{19CAA13D-3577-763F-DFA4-D4F36EDEB661}" dt="2025-06-16T19:32:39.796" v="16"/>
        <pc:sldMkLst>
          <pc:docMk/>
          <pc:sldMk cId="2537112603" sldId="290"/>
        </pc:sldMkLst>
      </pc:sldChg>
      <pc:sldChg chg="add">
        <pc:chgData name="Ingrid Marina Solís" userId="S::i.solisg@udd.cl::53284c4f-a148-4df7-8ebb-f6aa73939ae5" providerId="AD" clId="Web-{19CAA13D-3577-763F-DFA4-D4F36EDEB661}" dt="2025-06-16T19:32:39.811" v="17"/>
        <pc:sldMkLst>
          <pc:docMk/>
          <pc:sldMk cId="868873359" sldId="291"/>
        </pc:sldMkLst>
      </pc:sldChg>
      <pc:sldChg chg="add">
        <pc:chgData name="Ingrid Marina Solís" userId="S::i.solisg@udd.cl::53284c4f-a148-4df7-8ebb-f6aa73939ae5" providerId="AD" clId="Web-{19CAA13D-3577-763F-DFA4-D4F36EDEB661}" dt="2025-06-16T19:32:39.827" v="18"/>
        <pc:sldMkLst>
          <pc:docMk/>
          <pc:sldMk cId="2849373441" sldId="292"/>
        </pc:sldMkLst>
      </pc:sldChg>
      <pc:sldChg chg="add">
        <pc:chgData name="Ingrid Marina Solís" userId="S::i.solisg@udd.cl::53284c4f-a148-4df7-8ebb-f6aa73939ae5" providerId="AD" clId="Web-{19CAA13D-3577-763F-DFA4-D4F36EDEB661}" dt="2025-06-16T19:32:39.843" v="19"/>
        <pc:sldMkLst>
          <pc:docMk/>
          <pc:sldMk cId="1791500663" sldId="293"/>
        </pc:sldMkLst>
      </pc:sldChg>
      <pc:sldChg chg="add">
        <pc:chgData name="Ingrid Marina Solís" userId="S::i.solisg@udd.cl::53284c4f-a148-4df7-8ebb-f6aa73939ae5" providerId="AD" clId="Web-{19CAA13D-3577-763F-DFA4-D4F36EDEB661}" dt="2025-06-16T19:32:39.874" v="20"/>
        <pc:sldMkLst>
          <pc:docMk/>
          <pc:sldMk cId="2615823581" sldId="294"/>
        </pc:sldMkLst>
      </pc:sldChg>
      <pc:sldChg chg="add">
        <pc:chgData name="Ingrid Marina Solís" userId="S::i.solisg@udd.cl::53284c4f-a148-4df7-8ebb-f6aa73939ae5" providerId="AD" clId="Web-{19CAA13D-3577-763F-DFA4-D4F36EDEB661}" dt="2025-06-16T19:32:39.874" v="21"/>
        <pc:sldMkLst>
          <pc:docMk/>
          <pc:sldMk cId="3783809930" sldId="295"/>
        </pc:sldMkLst>
      </pc:sldChg>
      <pc:sldChg chg="add">
        <pc:chgData name="Ingrid Marina Solís" userId="S::i.solisg@udd.cl::53284c4f-a148-4df7-8ebb-f6aa73939ae5" providerId="AD" clId="Web-{19CAA13D-3577-763F-DFA4-D4F36EDEB661}" dt="2025-06-16T19:32:39.889" v="22"/>
        <pc:sldMkLst>
          <pc:docMk/>
          <pc:sldMk cId="573952963" sldId="296"/>
        </pc:sldMkLst>
      </pc:sldChg>
      <pc:sldChg chg="add">
        <pc:chgData name="Ingrid Marina Solís" userId="S::i.solisg@udd.cl::53284c4f-a148-4df7-8ebb-f6aa73939ae5" providerId="AD" clId="Web-{19CAA13D-3577-763F-DFA4-D4F36EDEB661}" dt="2025-06-16T19:32:39.905" v="23"/>
        <pc:sldMkLst>
          <pc:docMk/>
          <pc:sldMk cId="1217634319" sldId="297"/>
        </pc:sldMkLst>
      </pc:sldChg>
      <pc:sldChg chg="add">
        <pc:chgData name="Ingrid Marina Solís" userId="S::i.solisg@udd.cl::53284c4f-a148-4df7-8ebb-f6aa73939ae5" providerId="AD" clId="Web-{19CAA13D-3577-763F-DFA4-D4F36EDEB661}" dt="2025-06-16T19:32:39.905" v="24"/>
        <pc:sldMkLst>
          <pc:docMk/>
          <pc:sldMk cId="1174701484" sldId="298"/>
        </pc:sldMkLst>
      </pc:sldChg>
      <pc:sldChg chg="add">
        <pc:chgData name="Ingrid Marina Solís" userId="S::i.solisg@udd.cl::53284c4f-a148-4df7-8ebb-f6aa73939ae5" providerId="AD" clId="Web-{19CAA13D-3577-763F-DFA4-D4F36EDEB661}" dt="2025-06-16T19:32:39.921" v="25"/>
        <pc:sldMkLst>
          <pc:docMk/>
          <pc:sldMk cId="4139443839" sldId="299"/>
        </pc:sldMkLst>
      </pc:sldChg>
      <pc:sldChg chg="add">
        <pc:chgData name="Ingrid Marina Solís" userId="S::i.solisg@udd.cl::53284c4f-a148-4df7-8ebb-f6aa73939ae5" providerId="AD" clId="Web-{19CAA13D-3577-763F-DFA4-D4F36EDEB661}" dt="2025-06-16T19:33:42.564" v="26"/>
        <pc:sldMkLst>
          <pc:docMk/>
          <pc:sldMk cId="2793939498" sldId="300"/>
        </pc:sldMkLst>
      </pc:sldChg>
      <pc:sldChg chg="add">
        <pc:chgData name="Ingrid Marina Solís" userId="S::i.solisg@udd.cl::53284c4f-a148-4df7-8ebb-f6aa73939ae5" providerId="AD" clId="Web-{19CAA13D-3577-763F-DFA4-D4F36EDEB661}" dt="2025-06-16T19:33:43.267" v="27"/>
        <pc:sldMkLst>
          <pc:docMk/>
          <pc:sldMk cId="4043530803" sldId="301"/>
        </pc:sldMkLst>
      </pc:sldChg>
      <pc:sldChg chg="add">
        <pc:chgData name="Ingrid Marina Solís" userId="S::i.solisg@udd.cl::53284c4f-a148-4df7-8ebb-f6aa73939ae5" providerId="AD" clId="Web-{19CAA13D-3577-763F-DFA4-D4F36EDEB661}" dt="2025-06-16T19:33:43.392" v="28"/>
        <pc:sldMkLst>
          <pc:docMk/>
          <pc:sldMk cId="322941036" sldId="302"/>
        </pc:sldMkLst>
      </pc:sldChg>
      <pc:sldChg chg="add">
        <pc:chgData name="Ingrid Marina Solís" userId="S::i.solisg@udd.cl::53284c4f-a148-4df7-8ebb-f6aa73939ae5" providerId="AD" clId="Web-{19CAA13D-3577-763F-DFA4-D4F36EDEB661}" dt="2025-06-16T19:33:43.486" v="29"/>
        <pc:sldMkLst>
          <pc:docMk/>
          <pc:sldMk cId="4262565678" sldId="303"/>
        </pc:sldMkLst>
      </pc:sldChg>
      <pc:sldChg chg="add">
        <pc:chgData name="Ingrid Marina Solís" userId="S::i.solisg@udd.cl::53284c4f-a148-4df7-8ebb-f6aa73939ae5" providerId="AD" clId="Web-{19CAA13D-3577-763F-DFA4-D4F36EDEB661}" dt="2025-06-16T19:33:43.501" v="30"/>
        <pc:sldMkLst>
          <pc:docMk/>
          <pc:sldMk cId="2524438834" sldId="304"/>
        </pc:sldMkLst>
      </pc:sldChg>
      <pc:sldChg chg="add">
        <pc:chgData name="Ingrid Marina Solís" userId="S::i.solisg@udd.cl::53284c4f-a148-4df7-8ebb-f6aa73939ae5" providerId="AD" clId="Web-{19CAA13D-3577-763F-DFA4-D4F36EDEB661}" dt="2025-06-16T19:33:43.501" v="31"/>
        <pc:sldMkLst>
          <pc:docMk/>
          <pc:sldMk cId="1275527222" sldId="305"/>
        </pc:sldMkLst>
      </pc:sldChg>
      <pc:sldChg chg="add">
        <pc:chgData name="Ingrid Marina Solís" userId="S::i.solisg@udd.cl::53284c4f-a148-4df7-8ebb-f6aa73939ae5" providerId="AD" clId="Web-{19CAA13D-3577-763F-DFA4-D4F36EDEB661}" dt="2025-06-16T19:33:43.532" v="32"/>
        <pc:sldMkLst>
          <pc:docMk/>
          <pc:sldMk cId="2940654252" sldId="306"/>
        </pc:sldMkLst>
      </pc:sldChg>
      <pc:sldChg chg="add">
        <pc:chgData name="Ingrid Marina Solís" userId="S::i.solisg@udd.cl::53284c4f-a148-4df7-8ebb-f6aa73939ae5" providerId="AD" clId="Web-{19CAA13D-3577-763F-DFA4-D4F36EDEB661}" dt="2025-06-16T19:33:43.548" v="33"/>
        <pc:sldMkLst>
          <pc:docMk/>
          <pc:sldMk cId="1346441458" sldId="307"/>
        </pc:sldMkLst>
      </pc:sldChg>
      <pc:sldChg chg="add">
        <pc:chgData name="Ingrid Marina Solís" userId="S::i.solisg@udd.cl::53284c4f-a148-4df7-8ebb-f6aa73939ae5" providerId="AD" clId="Web-{19CAA13D-3577-763F-DFA4-D4F36EDEB661}" dt="2025-06-16T19:33:43.658" v="34"/>
        <pc:sldMkLst>
          <pc:docMk/>
          <pc:sldMk cId="1622125013" sldId="308"/>
        </pc:sldMkLst>
      </pc:sldChg>
      <pc:sldChg chg="add">
        <pc:chgData name="Ingrid Marina Solís" userId="S::i.solisg@udd.cl::53284c4f-a148-4df7-8ebb-f6aa73939ae5" providerId="AD" clId="Web-{19CAA13D-3577-763F-DFA4-D4F36EDEB661}" dt="2025-06-16T19:33:43.673" v="35"/>
        <pc:sldMkLst>
          <pc:docMk/>
          <pc:sldMk cId="7290354" sldId="309"/>
        </pc:sldMkLst>
      </pc:sldChg>
      <pc:sldChg chg="add">
        <pc:chgData name="Ingrid Marina Solís" userId="S::i.solisg@udd.cl::53284c4f-a148-4df7-8ebb-f6aa73939ae5" providerId="AD" clId="Web-{19CAA13D-3577-763F-DFA4-D4F36EDEB661}" dt="2025-06-16T19:33:43.798" v="36"/>
        <pc:sldMkLst>
          <pc:docMk/>
          <pc:sldMk cId="2418925774" sldId="310"/>
        </pc:sldMkLst>
      </pc:sldChg>
      <pc:sldChg chg="add">
        <pc:chgData name="Ingrid Marina Solís" userId="S::i.solisg@udd.cl::53284c4f-a148-4df7-8ebb-f6aa73939ae5" providerId="AD" clId="Web-{19CAA13D-3577-763F-DFA4-D4F36EDEB661}" dt="2025-06-16T19:33:43.814" v="37"/>
        <pc:sldMkLst>
          <pc:docMk/>
          <pc:sldMk cId="2166919125" sldId="311"/>
        </pc:sldMkLst>
      </pc:sldChg>
      <pc:sldChg chg="add">
        <pc:chgData name="Ingrid Marina Solís" userId="S::i.solisg@udd.cl::53284c4f-a148-4df7-8ebb-f6aa73939ae5" providerId="AD" clId="Web-{19CAA13D-3577-763F-DFA4-D4F36EDEB661}" dt="2025-06-16T19:33:43.829" v="38"/>
        <pc:sldMkLst>
          <pc:docMk/>
          <pc:sldMk cId="298979746" sldId="312"/>
        </pc:sldMkLst>
      </pc:sldChg>
      <pc:sldChg chg="add">
        <pc:chgData name="Ingrid Marina Solís" userId="S::i.solisg@udd.cl::53284c4f-a148-4df7-8ebb-f6aa73939ae5" providerId="AD" clId="Web-{19CAA13D-3577-763F-DFA4-D4F36EDEB661}" dt="2025-06-16T19:33:43.861" v="39"/>
        <pc:sldMkLst>
          <pc:docMk/>
          <pc:sldMk cId="1335970752" sldId="313"/>
        </pc:sldMkLst>
      </pc:sldChg>
      <pc:sldChg chg="add">
        <pc:chgData name="Ingrid Marina Solís" userId="S::i.solisg@udd.cl::53284c4f-a148-4df7-8ebb-f6aa73939ae5" providerId="AD" clId="Web-{19CAA13D-3577-763F-DFA4-D4F36EDEB661}" dt="2025-06-16T19:33:43.986" v="40"/>
        <pc:sldMkLst>
          <pc:docMk/>
          <pc:sldMk cId="4105051364" sldId="314"/>
        </pc:sldMkLst>
      </pc:sldChg>
      <pc:sldChg chg="add">
        <pc:chgData name="Ingrid Marina Solís" userId="S::i.solisg@udd.cl::53284c4f-a148-4df7-8ebb-f6aa73939ae5" providerId="AD" clId="Web-{19CAA13D-3577-763F-DFA4-D4F36EDEB661}" dt="2025-06-16T19:33:44.001" v="41"/>
        <pc:sldMkLst>
          <pc:docMk/>
          <pc:sldMk cId="252680038" sldId="315"/>
        </pc:sldMkLst>
      </pc:sldChg>
      <pc:sldChg chg="add">
        <pc:chgData name="Ingrid Marina Solís" userId="S::i.solisg@udd.cl::53284c4f-a148-4df7-8ebb-f6aa73939ae5" providerId="AD" clId="Web-{19CAA13D-3577-763F-DFA4-D4F36EDEB661}" dt="2025-06-16T19:33:44.111" v="42"/>
        <pc:sldMkLst>
          <pc:docMk/>
          <pc:sldMk cId="748685452" sldId="316"/>
        </pc:sldMkLst>
      </pc:sldChg>
      <pc:sldChg chg="add">
        <pc:chgData name="Ingrid Marina Solís" userId="S::i.solisg@udd.cl::53284c4f-a148-4df7-8ebb-f6aa73939ae5" providerId="AD" clId="Web-{19CAA13D-3577-763F-DFA4-D4F36EDEB661}" dt="2025-06-16T19:33:44.126" v="43"/>
        <pc:sldMkLst>
          <pc:docMk/>
          <pc:sldMk cId="4211295993" sldId="317"/>
        </pc:sldMkLst>
      </pc:sldChg>
      <pc:sldChg chg="add">
        <pc:chgData name="Ingrid Marina Solís" userId="S::i.solisg@udd.cl::53284c4f-a148-4df7-8ebb-f6aa73939ae5" providerId="AD" clId="Web-{19CAA13D-3577-763F-DFA4-D4F36EDEB661}" dt="2025-06-16T19:33:44.236" v="44"/>
        <pc:sldMkLst>
          <pc:docMk/>
          <pc:sldMk cId="2236586600" sldId="318"/>
        </pc:sldMkLst>
      </pc:sldChg>
      <pc:sldChg chg="add">
        <pc:chgData name="Ingrid Marina Solís" userId="S::i.solisg@udd.cl::53284c4f-a148-4df7-8ebb-f6aa73939ae5" providerId="AD" clId="Web-{19CAA13D-3577-763F-DFA4-D4F36EDEB661}" dt="2025-06-16T19:33:44.236" v="45"/>
        <pc:sldMkLst>
          <pc:docMk/>
          <pc:sldMk cId="795847968" sldId="319"/>
        </pc:sldMkLst>
      </pc:sldChg>
      <pc:sldChg chg="add">
        <pc:chgData name="Ingrid Marina Solís" userId="S::i.solisg@udd.cl::53284c4f-a148-4df7-8ebb-f6aa73939ae5" providerId="AD" clId="Web-{19CAA13D-3577-763F-DFA4-D4F36EDEB661}" dt="2025-06-16T19:33:44.251" v="46"/>
        <pc:sldMkLst>
          <pc:docMk/>
          <pc:sldMk cId="2683857838" sldId="320"/>
        </pc:sldMkLst>
      </pc:sldChg>
      <pc:sldChg chg="add">
        <pc:chgData name="Ingrid Marina Solís" userId="S::i.solisg@udd.cl::53284c4f-a148-4df7-8ebb-f6aa73939ae5" providerId="AD" clId="Web-{19CAA13D-3577-763F-DFA4-D4F36EDEB661}" dt="2025-06-16T19:33:44.361" v="47"/>
        <pc:sldMkLst>
          <pc:docMk/>
          <pc:sldMk cId="3824521005" sldId="321"/>
        </pc:sldMkLst>
      </pc:sldChg>
      <pc:sldChg chg="add">
        <pc:chgData name="Ingrid Marina Solís" userId="S::i.solisg@udd.cl::53284c4f-a148-4df7-8ebb-f6aa73939ae5" providerId="AD" clId="Web-{19CAA13D-3577-763F-DFA4-D4F36EDEB661}" dt="2025-06-16T19:33:44.361" v="48"/>
        <pc:sldMkLst>
          <pc:docMk/>
          <pc:sldMk cId="878266157" sldId="322"/>
        </pc:sldMkLst>
      </pc:sldChg>
      <pc:sldChg chg="add">
        <pc:chgData name="Ingrid Marina Solís" userId="S::i.solisg@udd.cl::53284c4f-a148-4df7-8ebb-f6aa73939ae5" providerId="AD" clId="Web-{19CAA13D-3577-763F-DFA4-D4F36EDEB661}" dt="2025-06-16T19:33:44.376" v="49"/>
        <pc:sldMkLst>
          <pc:docMk/>
          <pc:sldMk cId="4005202744" sldId="323"/>
        </pc:sldMkLst>
      </pc:sldChg>
      <pc:sldChg chg="add">
        <pc:chgData name="Ingrid Marina Solís" userId="S::i.solisg@udd.cl::53284c4f-a148-4df7-8ebb-f6aa73939ae5" providerId="AD" clId="Web-{19CAA13D-3577-763F-DFA4-D4F36EDEB661}" dt="2025-06-16T19:33:44.392" v="50"/>
        <pc:sldMkLst>
          <pc:docMk/>
          <pc:sldMk cId="3751226629" sldId="324"/>
        </pc:sldMkLst>
      </pc:sldChg>
      <pc:sldChg chg="add">
        <pc:chgData name="Ingrid Marina Solís" userId="S::i.solisg@udd.cl::53284c4f-a148-4df7-8ebb-f6aa73939ae5" providerId="AD" clId="Web-{19CAA13D-3577-763F-DFA4-D4F36EDEB661}" dt="2025-06-16T19:33:44.501" v="51"/>
        <pc:sldMkLst>
          <pc:docMk/>
          <pc:sldMk cId="1138823189" sldId="325"/>
        </pc:sldMkLst>
      </pc:sldChg>
      <pc:sldChg chg="add">
        <pc:chgData name="Ingrid Marina Solís" userId="S::i.solisg@udd.cl::53284c4f-a148-4df7-8ebb-f6aa73939ae5" providerId="AD" clId="Web-{19CAA13D-3577-763F-DFA4-D4F36EDEB661}" dt="2025-06-16T19:33:44.517" v="52"/>
        <pc:sldMkLst>
          <pc:docMk/>
          <pc:sldMk cId="961401669" sldId="326"/>
        </pc:sldMkLst>
      </pc:sldChg>
      <pc:sldChg chg="add">
        <pc:chgData name="Ingrid Marina Solís" userId="S::i.solisg@udd.cl::53284c4f-a148-4df7-8ebb-f6aa73939ae5" providerId="AD" clId="Web-{19CAA13D-3577-763F-DFA4-D4F36EDEB661}" dt="2025-06-16T19:33:44.533" v="53"/>
        <pc:sldMkLst>
          <pc:docMk/>
          <pc:sldMk cId="118697223" sldId="327"/>
        </pc:sldMkLst>
      </pc:sldChg>
      <pc:sldChg chg="add">
        <pc:chgData name="Ingrid Marina Solís" userId="S::i.solisg@udd.cl::53284c4f-a148-4df7-8ebb-f6aa73939ae5" providerId="AD" clId="Web-{19CAA13D-3577-763F-DFA4-D4F36EDEB661}" dt="2025-06-16T19:33:44.548" v="54"/>
        <pc:sldMkLst>
          <pc:docMk/>
          <pc:sldMk cId="4228083073" sldId="328"/>
        </pc:sldMkLst>
      </pc:sldChg>
      <pc:sldChg chg="add">
        <pc:chgData name="Ingrid Marina Solís" userId="S::i.solisg@udd.cl::53284c4f-a148-4df7-8ebb-f6aa73939ae5" providerId="AD" clId="Web-{19CAA13D-3577-763F-DFA4-D4F36EDEB661}" dt="2025-06-16T19:33:44.673" v="55"/>
        <pc:sldMkLst>
          <pc:docMk/>
          <pc:sldMk cId="1075439183" sldId="329"/>
        </pc:sldMkLst>
      </pc:sldChg>
      <pc:sldChg chg="add">
        <pc:chgData name="Ingrid Marina Solís" userId="S::i.solisg@udd.cl::53284c4f-a148-4df7-8ebb-f6aa73939ae5" providerId="AD" clId="Web-{19CAA13D-3577-763F-DFA4-D4F36EDEB661}" dt="2025-06-16T19:33:44.783" v="56"/>
        <pc:sldMkLst>
          <pc:docMk/>
          <pc:sldMk cId="4046610826" sldId="330"/>
        </pc:sldMkLst>
      </pc:sldChg>
      <pc:sldChg chg="add">
        <pc:chgData name="Ingrid Marina Solís" userId="S::i.solisg@udd.cl::53284c4f-a148-4df7-8ebb-f6aa73939ae5" providerId="AD" clId="Web-{19CAA13D-3577-763F-DFA4-D4F36EDEB661}" dt="2025-06-16T19:33:44.798" v="57"/>
        <pc:sldMkLst>
          <pc:docMk/>
          <pc:sldMk cId="3262591262" sldId="331"/>
        </pc:sldMkLst>
      </pc:sldChg>
      <pc:sldChg chg="add">
        <pc:chgData name="Ingrid Marina Solís" userId="S::i.solisg@udd.cl::53284c4f-a148-4df7-8ebb-f6aa73939ae5" providerId="AD" clId="Web-{19CAA13D-3577-763F-DFA4-D4F36EDEB661}" dt="2025-06-16T19:33:44.892" v="58"/>
        <pc:sldMkLst>
          <pc:docMk/>
          <pc:sldMk cId="3125730667" sldId="332"/>
        </pc:sldMkLst>
      </pc:sldChg>
      <pc:sldChg chg="add">
        <pc:chgData name="Ingrid Marina Solís" userId="S::i.solisg@udd.cl::53284c4f-a148-4df7-8ebb-f6aa73939ae5" providerId="AD" clId="Web-{19CAA13D-3577-763F-DFA4-D4F36EDEB661}" dt="2025-06-16T19:33:44.908" v="59"/>
        <pc:sldMkLst>
          <pc:docMk/>
          <pc:sldMk cId="1145959002" sldId="333"/>
        </pc:sldMkLst>
      </pc:sldChg>
      <pc:sldChg chg="add">
        <pc:chgData name="Ingrid Marina Solís" userId="S::i.solisg@udd.cl::53284c4f-a148-4df7-8ebb-f6aa73939ae5" providerId="AD" clId="Web-{19CAA13D-3577-763F-DFA4-D4F36EDEB661}" dt="2025-06-16T19:33:44.908" v="60"/>
        <pc:sldMkLst>
          <pc:docMk/>
          <pc:sldMk cId="134393930" sldId="334"/>
        </pc:sldMkLst>
      </pc:sldChg>
      <pc:sldChg chg="add">
        <pc:chgData name="Ingrid Marina Solís" userId="S::i.solisg@udd.cl::53284c4f-a148-4df7-8ebb-f6aa73939ae5" providerId="AD" clId="Web-{19CAA13D-3577-763F-DFA4-D4F36EDEB661}" dt="2025-06-16T19:33:44.923" v="61"/>
        <pc:sldMkLst>
          <pc:docMk/>
          <pc:sldMk cId="3352766854" sldId="335"/>
        </pc:sldMkLst>
      </pc:sldChg>
      <pc:sldChg chg="add">
        <pc:chgData name="Ingrid Marina Solís" userId="S::i.solisg@udd.cl::53284c4f-a148-4df7-8ebb-f6aa73939ae5" providerId="AD" clId="Web-{19CAA13D-3577-763F-DFA4-D4F36EDEB661}" dt="2025-06-16T19:33:44.939" v="62"/>
        <pc:sldMkLst>
          <pc:docMk/>
          <pc:sldMk cId="1574912762" sldId="336"/>
        </pc:sldMkLst>
      </pc:sldChg>
      <pc:sldChg chg="add">
        <pc:chgData name="Ingrid Marina Solís" userId="S::i.solisg@udd.cl::53284c4f-a148-4df7-8ebb-f6aa73939ae5" providerId="AD" clId="Web-{19CAA13D-3577-763F-DFA4-D4F36EDEB661}" dt="2025-06-16T19:33:44.954" v="63"/>
        <pc:sldMkLst>
          <pc:docMk/>
          <pc:sldMk cId="4140362540" sldId="337"/>
        </pc:sldMkLst>
      </pc:sldChg>
      <pc:sldChg chg="add">
        <pc:chgData name="Ingrid Marina Solís" userId="S::i.solisg@udd.cl::53284c4f-a148-4df7-8ebb-f6aa73939ae5" providerId="AD" clId="Web-{19CAA13D-3577-763F-DFA4-D4F36EDEB661}" dt="2025-06-16T19:33:45.048" v="64"/>
        <pc:sldMkLst>
          <pc:docMk/>
          <pc:sldMk cId="350107801" sldId="338"/>
        </pc:sldMkLst>
      </pc:sldChg>
      <pc:sldChg chg="add">
        <pc:chgData name="Ingrid Marina Solís" userId="S::i.solisg@udd.cl::53284c4f-a148-4df7-8ebb-f6aa73939ae5" providerId="AD" clId="Web-{19CAA13D-3577-763F-DFA4-D4F36EDEB661}" dt="2025-06-16T19:33:45.064" v="65"/>
        <pc:sldMkLst>
          <pc:docMk/>
          <pc:sldMk cId="2093998830" sldId="339"/>
        </pc:sldMkLst>
      </pc:sldChg>
      <pc:sldChg chg="add">
        <pc:chgData name="Ingrid Marina Solís" userId="S::i.solisg@udd.cl::53284c4f-a148-4df7-8ebb-f6aa73939ae5" providerId="AD" clId="Web-{19CAA13D-3577-763F-DFA4-D4F36EDEB661}" dt="2025-06-16T19:33:45.079" v="66"/>
        <pc:sldMkLst>
          <pc:docMk/>
          <pc:sldMk cId="633792936" sldId="340"/>
        </pc:sldMkLst>
      </pc:sldChg>
      <pc:sldChg chg="add">
        <pc:chgData name="Ingrid Marina Solís" userId="S::i.solisg@udd.cl::53284c4f-a148-4df7-8ebb-f6aa73939ae5" providerId="AD" clId="Web-{19CAA13D-3577-763F-DFA4-D4F36EDEB661}" dt="2025-06-16T19:33:45.095" v="67"/>
        <pc:sldMkLst>
          <pc:docMk/>
          <pc:sldMk cId="2593730765" sldId="341"/>
        </pc:sldMkLst>
      </pc:sldChg>
      <pc:sldChg chg="add">
        <pc:chgData name="Ingrid Marina Solís" userId="S::i.solisg@udd.cl::53284c4f-a148-4df7-8ebb-f6aa73939ae5" providerId="AD" clId="Web-{19CAA13D-3577-763F-DFA4-D4F36EDEB661}" dt="2025-06-16T19:33:45.111" v="68"/>
        <pc:sldMkLst>
          <pc:docMk/>
          <pc:sldMk cId="2785866990" sldId="342"/>
        </pc:sldMkLst>
      </pc:sldChg>
      <pc:sldChg chg="add">
        <pc:chgData name="Ingrid Marina Solís" userId="S::i.solisg@udd.cl::53284c4f-a148-4df7-8ebb-f6aa73939ae5" providerId="AD" clId="Web-{19CAA13D-3577-763F-DFA4-D4F36EDEB661}" dt="2025-06-16T19:33:45.126" v="69"/>
        <pc:sldMkLst>
          <pc:docMk/>
          <pc:sldMk cId="3242266155" sldId="343"/>
        </pc:sldMkLst>
      </pc:sldChg>
      <pc:sldChg chg="add">
        <pc:chgData name="Ingrid Marina Solís" userId="S::i.solisg@udd.cl::53284c4f-a148-4df7-8ebb-f6aa73939ae5" providerId="AD" clId="Web-{19CAA13D-3577-763F-DFA4-D4F36EDEB661}" dt="2025-06-16T19:33:45.142" v="70"/>
        <pc:sldMkLst>
          <pc:docMk/>
          <pc:sldMk cId="2808427738" sldId="344"/>
        </pc:sldMkLst>
      </pc:sldChg>
      <pc:sldChg chg="add">
        <pc:chgData name="Ingrid Marina Solís" userId="S::i.solisg@udd.cl::53284c4f-a148-4df7-8ebb-f6aa73939ae5" providerId="AD" clId="Web-{19CAA13D-3577-763F-DFA4-D4F36EDEB661}" dt="2025-06-16T19:33:45.158" v="71"/>
        <pc:sldMkLst>
          <pc:docMk/>
          <pc:sldMk cId="3691473698" sldId="345"/>
        </pc:sldMkLst>
      </pc:sldChg>
      <pc:sldChg chg="add">
        <pc:chgData name="Ingrid Marina Solís" userId="S::i.solisg@udd.cl::53284c4f-a148-4df7-8ebb-f6aa73939ae5" providerId="AD" clId="Web-{19CAA13D-3577-763F-DFA4-D4F36EDEB661}" dt="2025-06-16T19:33:45.173" v="72"/>
        <pc:sldMkLst>
          <pc:docMk/>
          <pc:sldMk cId="4291017984" sldId="346"/>
        </pc:sldMkLst>
      </pc:sldChg>
      <pc:sldChg chg="modSp add">
        <pc:chgData name="Ingrid Marina Solís" userId="S::i.solisg@udd.cl::53284c4f-a148-4df7-8ebb-f6aa73939ae5" providerId="AD" clId="Web-{19CAA13D-3577-763F-DFA4-D4F36EDEB661}" dt="2025-06-16T19:35:07.583" v="75" actId="20577"/>
        <pc:sldMkLst>
          <pc:docMk/>
          <pc:sldMk cId="4014300943" sldId="347"/>
        </pc:sldMkLst>
      </pc:sldChg>
      <pc:sldChg chg="delSp modSp add">
        <pc:chgData name="Ingrid Marina Solís" userId="S::i.solisg@udd.cl::53284c4f-a148-4df7-8ebb-f6aa73939ae5" providerId="AD" clId="Web-{19CAA13D-3577-763F-DFA4-D4F36EDEB661}" dt="2025-06-16T19:36:45.977" v="94"/>
        <pc:sldMkLst>
          <pc:docMk/>
          <pc:sldMk cId="202952193" sldId="348"/>
        </pc:sldMkLst>
      </pc:sldChg>
      <pc:sldChg chg="add">
        <pc:chgData name="Ingrid Marina Solís" userId="S::i.solisg@udd.cl::53284c4f-a148-4df7-8ebb-f6aa73939ae5" providerId="AD" clId="Web-{19CAA13D-3577-763F-DFA4-D4F36EDEB661}" dt="2025-06-16T19:37:41.151" v="95"/>
        <pc:sldMkLst>
          <pc:docMk/>
          <pc:sldMk cId="2547269576" sldId="349"/>
        </pc:sldMkLst>
      </pc:sldChg>
      <pc:sldChg chg="add">
        <pc:chgData name="Ingrid Marina Solís" userId="S::i.solisg@udd.cl::53284c4f-a148-4df7-8ebb-f6aa73939ae5" providerId="AD" clId="Web-{19CAA13D-3577-763F-DFA4-D4F36EDEB661}" dt="2025-06-16T19:37:41.166" v="96"/>
        <pc:sldMkLst>
          <pc:docMk/>
          <pc:sldMk cId="156331977" sldId="350"/>
        </pc:sldMkLst>
      </pc:sldChg>
      <pc:sldChg chg="add">
        <pc:chgData name="Ingrid Marina Solís" userId="S::i.solisg@udd.cl::53284c4f-a148-4df7-8ebb-f6aa73939ae5" providerId="AD" clId="Web-{19CAA13D-3577-763F-DFA4-D4F36EDEB661}" dt="2025-06-16T19:37:41.198" v="97"/>
        <pc:sldMkLst>
          <pc:docMk/>
          <pc:sldMk cId="717496511" sldId="351"/>
        </pc:sldMkLst>
      </pc:sldChg>
      <pc:sldChg chg="add">
        <pc:chgData name="Ingrid Marina Solís" userId="S::i.solisg@udd.cl::53284c4f-a148-4df7-8ebb-f6aa73939ae5" providerId="AD" clId="Web-{19CAA13D-3577-763F-DFA4-D4F36EDEB661}" dt="2025-06-16T19:37:41.214" v="98"/>
        <pc:sldMkLst>
          <pc:docMk/>
          <pc:sldMk cId="1761589892" sldId="352"/>
        </pc:sldMkLst>
      </pc:sldChg>
      <pc:sldChg chg="add">
        <pc:chgData name="Ingrid Marina Solís" userId="S::i.solisg@udd.cl::53284c4f-a148-4df7-8ebb-f6aa73939ae5" providerId="AD" clId="Web-{19CAA13D-3577-763F-DFA4-D4F36EDEB661}" dt="2025-06-16T19:37:41.229" v="99"/>
        <pc:sldMkLst>
          <pc:docMk/>
          <pc:sldMk cId="4275132375" sldId="353"/>
        </pc:sldMkLst>
      </pc:sldChg>
    </pc:docChg>
  </pc:docChgLst>
  <pc:docChgLst>
    <pc:chgData name="Ingrid Marina Solís" userId="S::i.solisg@udd.cl::53284c4f-a148-4df7-8ebb-f6aa73939ae5" providerId="AD" clId="Web-{753EA4F7-D80E-76C5-E3E4-8C4BA1B23F35}"/>
    <pc:docChg chg="delSld modSld">
      <pc:chgData name="Ingrid Marina Solís" userId="S::i.solisg@udd.cl::53284c4f-a148-4df7-8ebb-f6aa73939ae5" providerId="AD" clId="Web-{753EA4F7-D80E-76C5-E3E4-8C4BA1B23F35}" dt="2025-08-19T00:45:23.478" v="113" actId="20577"/>
      <pc:docMkLst>
        <pc:docMk/>
      </pc:docMkLst>
      <pc:sldChg chg="del">
        <pc:chgData name="Ingrid Marina Solís" userId="S::i.solisg@udd.cl::53284c4f-a148-4df7-8ebb-f6aa73939ae5" providerId="AD" clId="Web-{753EA4F7-D80E-76C5-E3E4-8C4BA1B23F35}" dt="2025-08-19T00:44:18.682" v="37"/>
        <pc:sldMkLst>
          <pc:docMk/>
          <pc:sldMk cId="0" sldId="274"/>
        </pc:sldMkLst>
      </pc:sldChg>
      <pc:sldChg chg="del">
        <pc:chgData name="Ingrid Marina Solís" userId="S::i.solisg@udd.cl::53284c4f-a148-4df7-8ebb-f6aa73939ae5" providerId="AD" clId="Web-{753EA4F7-D80E-76C5-E3E4-8C4BA1B23F35}" dt="2025-08-19T00:44:18.682" v="36"/>
        <pc:sldMkLst>
          <pc:docMk/>
          <pc:sldMk cId="0" sldId="275"/>
        </pc:sldMkLst>
      </pc:sldChg>
      <pc:sldChg chg="del">
        <pc:chgData name="Ingrid Marina Solís" userId="S::i.solisg@udd.cl::53284c4f-a148-4df7-8ebb-f6aa73939ae5" providerId="AD" clId="Web-{753EA4F7-D80E-76C5-E3E4-8C4BA1B23F35}" dt="2025-08-19T00:44:18.682" v="35"/>
        <pc:sldMkLst>
          <pc:docMk/>
          <pc:sldMk cId="0" sldId="276"/>
        </pc:sldMkLst>
      </pc:sldChg>
      <pc:sldChg chg="del">
        <pc:chgData name="Ingrid Marina Solís" userId="S::i.solisg@udd.cl::53284c4f-a148-4df7-8ebb-f6aa73939ae5" providerId="AD" clId="Web-{753EA4F7-D80E-76C5-E3E4-8C4BA1B23F35}" dt="2025-08-19T00:44:18.682" v="34"/>
        <pc:sldMkLst>
          <pc:docMk/>
          <pc:sldMk cId="0" sldId="277"/>
        </pc:sldMkLst>
      </pc:sldChg>
      <pc:sldChg chg="del">
        <pc:chgData name="Ingrid Marina Solís" userId="S::i.solisg@udd.cl::53284c4f-a148-4df7-8ebb-f6aa73939ae5" providerId="AD" clId="Web-{753EA4F7-D80E-76C5-E3E4-8C4BA1B23F35}" dt="2025-08-19T00:44:18.682" v="33"/>
        <pc:sldMkLst>
          <pc:docMk/>
          <pc:sldMk cId="0" sldId="278"/>
        </pc:sldMkLst>
      </pc:sldChg>
      <pc:sldChg chg="del">
        <pc:chgData name="Ingrid Marina Solís" userId="S::i.solisg@udd.cl::53284c4f-a148-4df7-8ebb-f6aa73939ae5" providerId="AD" clId="Web-{753EA4F7-D80E-76C5-E3E4-8C4BA1B23F35}" dt="2025-08-19T00:44:18.682" v="32"/>
        <pc:sldMkLst>
          <pc:docMk/>
          <pc:sldMk cId="0" sldId="279"/>
        </pc:sldMkLst>
      </pc:sldChg>
      <pc:sldChg chg="del">
        <pc:chgData name="Ingrid Marina Solís" userId="S::i.solisg@udd.cl::53284c4f-a148-4df7-8ebb-f6aa73939ae5" providerId="AD" clId="Web-{753EA4F7-D80E-76C5-E3E4-8C4BA1B23F35}" dt="2025-08-19T00:44:18.682" v="31"/>
        <pc:sldMkLst>
          <pc:docMk/>
          <pc:sldMk cId="0" sldId="280"/>
        </pc:sldMkLst>
      </pc:sldChg>
      <pc:sldChg chg="del">
        <pc:chgData name="Ingrid Marina Solís" userId="S::i.solisg@udd.cl::53284c4f-a148-4df7-8ebb-f6aa73939ae5" providerId="AD" clId="Web-{753EA4F7-D80E-76C5-E3E4-8C4BA1B23F35}" dt="2025-08-19T00:44:18.682" v="30"/>
        <pc:sldMkLst>
          <pc:docMk/>
          <pc:sldMk cId="0" sldId="281"/>
        </pc:sldMkLst>
      </pc:sldChg>
      <pc:sldChg chg="del">
        <pc:chgData name="Ingrid Marina Solís" userId="S::i.solisg@udd.cl::53284c4f-a148-4df7-8ebb-f6aa73939ae5" providerId="AD" clId="Web-{753EA4F7-D80E-76C5-E3E4-8C4BA1B23F35}" dt="2025-08-19T00:44:18.682" v="29"/>
        <pc:sldMkLst>
          <pc:docMk/>
          <pc:sldMk cId="0" sldId="282"/>
        </pc:sldMkLst>
      </pc:sldChg>
      <pc:sldChg chg="del">
        <pc:chgData name="Ingrid Marina Solís" userId="S::i.solisg@udd.cl::53284c4f-a148-4df7-8ebb-f6aa73939ae5" providerId="AD" clId="Web-{753EA4F7-D80E-76C5-E3E4-8C4BA1B23F35}" dt="2025-08-19T00:44:18.682" v="28"/>
        <pc:sldMkLst>
          <pc:docMk/>
          <pc:sldMk cId="0" sldId="283"/>
        </pc:sldMkLst>
      </pc:sldChg>
      <pc:sldChg chg="del">
        <pc:chgData name="Ingrid Marina Solís" userId="S::i.solisg@udd.cl::53284c4f-a148-4df7-8ebb-f6aa73939ae5" providerId="AD" clId="Web-{753EA4F7-D80E-76C5-E3E4-8C4BA1B23F35}" dt="2025-08-19T00:44:18.682" v="27"/>
        <pc:sldMkLst>
          <pc:docMk/>
          <pc:sldMk cId="0" sldId="284"/>
        </pc:sldMkLst>
      </pc:sldChg>
      <pc:sldChg chg="del">
        <pc:chgData name="Ingrid Marina Solís" userId="S::i.solisg@udd.cl::53284c4f-a148-4df7-8ebb-f6aa73939ae5" providerId="AD" clId="Web-{753EA4F7-D80E-76C5-E3E4-8C4BA1B23F35}" dt="2025-08-19T00:44:18.666" v="26"/>
        <pc:sldMkLst>
          <pc:docMk/>
          <pc:sldMk cId="0" sldId="285"/>
        </pc:sldMkLst>
      </pc:sldChg>
      <pc:sldChg chg="del">
        <pc:chgData name="Ingrid Marina Solís" userId="S::i.solisg@udd.cl::53284c4f-a148-4df7-8ebb-f6aa73939ae5" providerId="AD" clId="Web-{753EA4F7-D80E-76C5-E3E4-8C4BA1B23F35}" dt="2025-08-19T00:44:18.666" v="25"/>
        <pc:sldMkLst>
          <pc:docMk/>
          <pc:sldMk cId="0" sldId="286"/>
        </pc:sldMkLst>
      </pc:sldChg>
      <pc:sldChg chg="del">
        <pc:chgData name="Ingrid Marina Solís" userId="S::i.solisg@udd.cl::53284c4f-a148-4df7-8ebb-f6aa73939ae5" providerId="AD" clId="Web-{753EA4F7-D80E-76C5-E3E4-8C4BA1B23F35}" dt="2025-08-19T00:44:18.666" v="24"/>
        <pc:sldMkLst>
          <pc:docMk/>
          <pc:sldMk cId="0" sldId="287"/>
        </pc:sldMkLst>
      </pc:sldChg>
      <pc:sldChg chg="del">
        <pc:chgData name="Ingrid Marina Solís" userId="S::i.solisg@udd.cl::53284c4f-a148-4df7-8ebb-f6aa73939ae5" providerId="AD" clId="Web-{753EA4F7-D80E-76C5-E3E4-8C4BA1B23F35}" dt="2025-08-19T00:44:18.666" v="23"/>
        <pc:sldMkLst>
          <pc:docMk/>
          <pc:sldMk cId="0" sldId="288"/>
        </pc:sldMkLst>
      </pc:sldChg>
      <pc:sldChg chg="del">
        <pc:chgData name="Ingrid Marina Solís" userId="S::i.solisg@udd.cl::53284c4f-a148-4df7-8ebb-f6aa73939ae5" providerId="AD" clId="Web-{753EA4F7-D80E-76C5-E3E4-8C4BA1B23F35}" dt="2025-08-19T00:44:18.666" v="22"/>
        <pc:sldMkLst>
          <pc:docMk/>
          <pc:sldMk cId="0" sldId="289"/>
        </pc:sldMkLst>
      </pc:sldChg>
      <pc:sldChg chg="del">
        <pc:chgData name="Ingrid Marina Solís" userId="S::i.solisg@udd.cl::53284c4f-a148-4df7-8ebb-f6aa73939ae5" providerId="AD" clId="Web-{753EA4F7-D80E-76C5-E3E4-8C4BA1B23F35}" dt="2025-08-19T00:44:18.666" v="21"/>
        <pc:sldMkLst>
          <pc:docMk/>
          <pc:sldMk cId="0" sldId="290"/>
        </pc:sldMkLst>
      </pc:sldChg>
      <pc:sldChg chg="del">
        <pc:chgData name="Ingrid Marina Solís" userId="S::i.solisg@udd.cl::53284c4f-a148-4df7-8ebb-f6aa73939ae5" providerId="AD" clId="Web-{753EA4F7-D80E-76C5-E3E4-8C4BA1B23F35}" dt="2025-08-19T00:44:18.666" v="20"/>
        <pc:sldMkLst>
          <pc:docMk/>
          <pc:sldMk cId="0" sldId="291"/>
        </pc:sldMkLst>
      </pc:sldChg>
      <pc:sldChg chg="del">
        <pc:chgData name="Ingrid Marina Solís" userId="S::i.solisg@udd.cl::53284c4f-a148-4df7-8ebb-f6aa73939ae5" providerId="AD" clId="Web-{753EA4F7-D80E-76C5-E3E4-8C4BA1B23F35}" dt="2025-08-19T00:44:18.666" v="19"/>
        <pc:sldMkLst>
          <pc:docMk/>
          <pc:sldMk cId="0" sldId="292"/>
        </pc:sldMkLst>
      </pc:sldChg>
      <pc:sldChg chg="del">
        <pc:chgData name="Ingrid Marina Solís" userId="S::i.solisg@udd.cl::53284c4f-a148-4df7-8ebb-f6aa73939ae5" providerId="AD" clId="Web-{753EA4F7-D80E-76C5-E3E4-8C4BA1B23F35}" dt="2025-08-19T00:44:18.666" v="18"/>
        <pc:sldMkLst>
          <pc:docMk/>
          <pc:sldMk cId="0" sldId="293"/>
        </pc:sldMkLst>
      </pc:sldChg>
      <pc:sldChg chg="del">
        <pc:chgData name="Ingrid Marina Solís" userId="S::i.solisg@udd.cl::53284c4f-a148-4df7-8ebb-f6aa73939ae5" providerId="AD" clId="Web-{753EA4F7-D80E-76C5-E3E4-8C4BA1B23F35}" dt="2025-08-19T00:44:18.666" v="17"/>
        <pc:sldMkLst>
          <pc:docMk/>
          <pc:sldMk cId="0" sldId="294"/>
        </pc:sldMkLst>
      </pc:sldChg>
      <pc:sldChg chg="del">
        <pc:chgData name="Ingrid Marina Solís" userId="S::i.solisg@udd.cl::53284c4f-a148-4df7-8ebb-f6aa73939ae5" providerId="AD" clId="Web-{753EA4F7-D80E-76C5-E3E4-8C4BA1B23F35}" dt="2025-08-19T00:44:18.650" v="16"/>
        <pc:sldMkLst>
          <pc:docMk/>
          <pc:sldMk cId="0" sldId="295"/>
        </pc:sldMkLst>
      </pc:sldChg>
      <pc:sldChg chg="del">
        <pc:chgData name="Ingrid Marina Solís" userId="S::i.solisg@udd.cl::53284c4f-a148-4df7-8ebb-f6aa73939ae5" providerId="AD" clId="Web-{753EA4F7-D80E-76C5-E3E4-8C4BA1B23F35}" dt="2025-08-19T00:44:18.650" v="15"/>
        <pc:sldMkLst>
          <pc:docMk/>
          <pc:sldMk cId="0" sldId="296"/>
        </pc:sldMkLst>
      </pc:sldChg>
      <pc:sldChg chg="del">
        <pc:chgData name="Ingrid Marina Solís" userId="S::i.solisg@udd.cl::53284c4f-a148-4df7-8ebb-f6aa73939ae5" providerId="AD" clId="Web-{753EA4F7-D80E-76C5-E3E4-8C4BA1B23F35}" dt="2025-08-19T00:44:18.650" v="14"/>
        <pc:sldMkLst>
          <pc:docMk/>
          <pc:sldMk cId="0" sldId="297"/>
        </pc:sldMkLst>
      </pc:sldChg>
      <pc:sldChg chg="del">
        <pc:chgData name="Ingrid Marina Solís" userId="S::i.solisg@udd.cl::53284c4f-a148-4df7-8ebb-f6aa73939ae5" providerId="AD" clId="Web-{753EA4F7-D80E-76C5-E3E4-8C4BA1B23F35}" dt="2025-08-19T00:44:18.650" v="13"/>
        <pc:sldMkLst>
          <pc:docMk/>
          <pc:sldMk cId="0" sldId="298"/>
        </pc:sldMkLst>
      </pc:sldChg>
      <pc:sldChg chg="del">
        <pc:chgData name="Ingrid Marina Solís" userId="S::i.solisg@udd.cl::53284c4f-a148-4df7-8ebb-f6aa73939ae5" providerId="AD" clId="Web-{753EA4F7-D80E-76C5-E3E4-8C4BA1B23F35}" dt="2025-08-19T00:44:18.650" v="12"/>
        <pc:sldMkLst>
          <pc:docMk/>
          <pc:sldMk cId="0" sldId="299"/>
        </pc:sldMkLst>
      </pc:sldChg>
      <pc:sldChg chg="del">
        <pc:chgData name="Ingrid Marina Solís" userId="S::i.solisg@udd.cl::53284c4f-a148-4df7-8ebb-f6aa73939ae5" providerId="AD" clId="Web-{753EA4F7-D80E-76C5-E3E4-8C4BA1B23F35}" dt="2025-08-19T00:43:59.322" v="5"/>
        <pc:sldMkLst>
          <pc:docMk/>
          <pc:sldMk cId="2547269576" sldId="349"/>
        </pc:sldMkLst>
      </pc:sldChg>
      <pc:sldChg chg="del">
        <pc:chgData name="Ingrid Marina Solís" userId="S::i.solisg@udd.cl::53284c4f-a148-4df7-8ebb-f6aa73939ae5" providerId="AD" clId="Web-{753EA4F7-D80E-76C5-E3E4-8C4BA1B23F35}" dt="2025-08-19T00:43:59.322" v="4"/>
        <pc:sldMkLst>
          <pc:docMk/>
          <pc:sldMk cId="156331977" sldId="350"/>
        </pc:sldMkLst>
      </pc:sldChg>
      <pc:sldChg chg="del">
        <pc:chgData name="Ingrid Marina Solís" userId="S::i.solisg@udd.cl::53284c4f-a148-4df7-8ebb-f6aa73939ae5" providerId="AD" clId="Web-{753EA4F7-D80E-76C5-E3E4-8C4BA1B23F35}" dt="2025-08-19T00:43:59.322" v="3"/>
        <pc:sldMkLst>
          <pc:docMk/>
          <pc:sldMk cId="717496511" sldId="351"/>
        </pc:sldMkLst>
      </pc:sldChg>
      <pc:sldChg chg="del">
        <pc:chgData name="Ingrid Marina Solís" userId="S::i.solisg@udd.cl::53284c4f-a148-4df7-8ebb-f6aa73939ae5" providerId="AD" clId="Web-{753EA4F7-D80E-76C5-E3E4-8C4BA1B23F35}" dt="2025-08-19T00:43:59.322" v="2"/>
        <pc:sldMkLst>
          <pc:docMk/>
          <pc:sldMk cId="1761589892" sldId="352"/>
        </pc:sldMkLst>
      </pc:sldChg>
      <pc:sldChg chg="del">
        <pc:chgData name="Ingrid Marina Solís" userId="S::i.solisg@udd.cl::53284c4f-a148-4df7-8ebb-f6aa73939ae5" providerId="AD" clId="Web-{753EA4F7-D80E-76C5-E3E4-8C4BA1B23F35}" dt="2025-08-19T00:43:59.322" v="1"/>
        <pc:sldMkLst>
          <pc:docMk/>
          <pc:sldMk cId="4275132375" sldId="353"/>
        </pc:sldMkLst>
      </pc:sldChg>
      <pc:sldChg chg="del">
        <pc:chgData name="Ingrid Marina Solís" userId="S::i.solisg@udd.cl::53284c4f-a148-4df7-8ebb-f6aa73939ae5" providerId="AD" clId="Web-{753EA4F7-D80E-76C5-E3E4-8C4BA1B23F35}" dt="2025-08-19T00:44:18.916" v="54"/>
        <pc:sldMkLst>
          <pc:docMk/>
          <pc:sldMk cId="3142805752" sldId="354"/>
        </pc:sldMkLst>
      </pc:sldChg>
      <pc:sldChg chg="del">
        <pc:chgData name="Ingrid Marina Solís" userId="S::i.solisg@udd.cl::53284c4f-a148-4df7-8ebb-f6aa73939ae5" providerId="AD" clId="Web-{753EA4F7-D80E-76C5-E3E4-8C4BA1B23F35}" dt="2025-08-19T00:44:18.650" v="11"/>
        <pc:sldMkLst>
          <pc:docMk/>
          <pc:sldMk cId="3440294705" sldId="355"/>
        </pc:sldMkLst>
      </pc:sldChg>
      <pc:sldChg chg="del">
        <pc:chgData name="Ingrid Marina Solís" userId="S::i.solisg@udd.cl::53284c4f-a148-4df7-8ebb-f6aa73939ae5" providerId="AD" clId="Web-{753EA4F7-D80E-76C5-E3E4-8C4BA1B23F35}" dt="2025-08-19T00:44:18.650" v="10"/>
        <pc:sldMkLst>
          <pc:docMk/>
          <pc:sldMk cId="1825049686" sldId="356"/>
        </pc:sldMkLst>
      </pc:sldChg>
      <pc:sldChg chg="del">
        <pc:chgData name="Ingrid Marina Solís" userId="S::i.solisg@udd.cl::53284c4f-a148-4df7-8ebb-f6aa73939ae5" providerId="AD" clId="Web-{753EA4F7-D80E-76C5-E3E4-8C4BA1B23F35}" dt="2025-08-19T00:44:18.650" v="9"/>
        <pc:sldMkLst>
          <pc:docMk/>
          <pc:sldMk cId="3913558013" sldId="357"/>
        </pc:sldMkLst>
      </pc:sldChg>
      <pc:sldChg chg="del">
        <pc:chgData name="Ingrid Marina Solís" userId="S::i.solisg@udd.cl::53284c4f-a148-4df7-8ebb-f6aa73939ae5" providerId="AD" clId="Web-{753EA4F7-D80E-76C5-E3E4-8C4BA1B23F35}" dt="2025-08-19T00:44:18.650" v="8"/>
        <pc:sldMkLst>
          <pc:docMk/>
          <pc:sldMk cId="1751726637" sldId="358"/>
        </pc:sldMkLst>
      </pc:sldChg>
      <pc:sldChg chg="del">
        <pc:chgData name="Ingrid Marina Solís" userId="S::i.solisg@udd.cl::53284c4f-a148-4df7-8ebb-f6aa73939ae5" providerId="AD" clId="Web-{753EA4F7-D80E-76C5-E3E4-8C4BA1B23F35}" dt="2025-08-19T00:44:18.650" v="7"/>
        <pc:sldMkLst>
          <pc:docMk/>
          <pc:sldMk cId="2840946127" sldId="359"/>
        </pc:sldMkLst>
      </pc:sldChg>
      <pc:sldChg chg="del">
        <pc:chgData name="Ingrid Marina Solís" userId="S::i.solisg@udd.cl::53284c4f-a148-4df7-8ebb-f6aa73939ae5" providerId="AD" clId="Web-{753EA4F7-D80E-76C5-E3E4-8C4BA1B23F35}" dt="2025-08-19T00:44:18.650" v="6"/>
        <pc:sldMkLst>
          <pc:docMk/>
          <pc:sldMk cId="1735378540" sldId="360"/>
        </pc:sldMkLst>
      </pc:sldChg>
      <pc:sldChg chg="del">
        <pc:chgData name="Ingrid Marina Solís" userId="S::i.solisg@udd.cl::53284c4f-a148-4df7-8ebb-f6aa73939ae5" providerId="AD" clId="Web-{753EA4F7-D80E-76C5-E3E4-8C4BA1B23F35}" dt="2025-08-19T00:44:18.713" v="53"/>
        <pc:sldMkLst>
          <pc:docMk/>
          <pc:sldMk cId="3399767702" sldId="361"/>
        </pc:sldMkLst>
      </pc:sldChg>
      <pc:sldChg chg="del">
        <pc:chgData name="Ingrid Marina Solís" userId="S::i.solisg@udd.cl::53284c4f-a148-4df7-8ebb-f6aa73939ae5" providerId="AD" clId="Web-{753EA4F7-D80E-76C5-E3E4-8C4BA1B23F35}" dt="2025-08-19T00:44:18.713" v="52"/>
        <pc:sldMkLst>
          <pc:docMk/>
          <pc:sldMk cId="3817375258" sldId="362"/>
        </pc:sldMkLst>
      </pc:sldChg>
      <pc:sldChg chg="del">
        <pc:chgData name="Ingrid Marina Solís" userId="S::i.solisg@udd.cl::53284c4f-a148-4df7-8ebb-f6aa73939ae5" providerId="AD" clId="Web-{753EA4F7-D80E-76C5-E3E4-8C4BA1B23F35}" dt="2025-08-19T00:44:18.713" v="51"/>
        <pc:sldMkLst>
          <pc:docMk/>
          <pc:sldMk cId="2672294931" sldId="363"/>
        </pc:sldMkLst>
      </pc:sldChg>
      <pc:sldChg chg="del">
        <pc:chgData name="Ingrid Marina Solís" userId="S::i.solisg@udd.cl::53284c4f-a148-4df7-8ebb-f6aa73939ae5" providerId="AD" clId="Web-{753EA4F7-D80E-76C5-E3E4-8C4BA1B23F35}" dt="2025-08-19T00:44:18.713" v="50"/>
        <pc:sldMkLst>
          <pc:docMk/>
          <pc:sldMk cId="2847664637" sldId="364"/>
        </pc:sldMkLst>
      </pc:sldChg>
      <pc:sldChg chg="del">
        <pc:chgData name="Ingrid Marina Solís" userId="S::i.solisg@udd.cl::53284c4f-a148-4df7-8ebb-f6aa73939ae5" providerId="AD" clId="Web-{753EA4F7-D80E-76C5-E3E4-8C4BA1B23F35}" dt="2025-08-19T00:44:18.713" v="49"/>
        <pc:sldMkLst>
          <pc:docMk/>
          <pc:sldMk cId="1046634553" sldId="365"/>
        </pc:sldMkLst>
      </pc:sldChg>
      <pc:sldChg chg="del">
        <pc:chgData name="Ingrid Marina Solís" userId="S::i.solisg@udd.cl::53284c4f-a148-4df7-8ebb-f6aa73939ae5" providerId="AD" clId="Web-{753EA4F7-D80E-76C5-E3E4-8C4BA1B23F35}" dt="2025-08-19T00:44:18.713" v="48"/>
        <pc:sldMkLst>
          <pc:docMk/>
          <pc:sldMk cId="974880995" sldId="366"/>
        </pc:sldMkLst>
      </pc:sldChg>
      <pc:sldChg chg="del">
        <pc:chgData name="Ingrid Marina Solís" userId="S::i.solisg@udd.cl::53284c4f-a148-4df7-8ebb-f6aa73939ae5" providerId="AD" clId="Web-{753EA4F7-D80E-76C5-E3E4-8C4BA1B23F35}" dt="2025-08-19T00:44:18.697" v="47"/>
        <pc:sldMkLst>
          <pc:docMk/>
          <pc:sldMk cId="159131165" sldId="367"/>
        </pc:sldMkLst>
      </pc:sldChg>
      <pc:sldChg chg="del">
        <pc:chgData name="Ingrid Marina Solís" userId="S::i.solisg@udd.cl::53284c4f-a148-4df7-8ebb-f6aa73939ae5" providerId="AD" clId="Web-{753EA4F7-D80E-76C5-E3E4-8C4BA1B23F35}" dt="2025-08-19T00:44:18.697" v="46"/>
        <pc:sldMkLst>
          <pc:docMk/>
          <pc:sldMk cId="2865690497" sldId="368"/>
        </pc:sldMkLst>
      </pc:sldChg>
      <pc:sldChg chg="del">
        <pc:chgData name="Ingrid Marina Solís" userId="S::i.solisg@udd.cl::53284c4f-a148-4df7-8ebb-f6aa73939ae5" providerId="AD" clId="Web-{753EA4F7-D80E-76C5-E3E4-8C4BA1B23F35}" dt="2025-08-19T00:44:18.697" v="45"/>
        <pc:sldMkLst>
          <pc:docMk/>
          <pc:sldMk cId="3796571451" sldId="369"/>
        </pc:sldMkLst>
      </pc:sldChg>
      <pc:sldChg chg="del">
        <pc:chgData name="Ingrid Marina Solís" userId="S::i.solisg@udd.cl::53284c4f-a148-4df7-8ebb-f6aa73939ae5" providerId="AD" clId="Web-{753EA4F7-D80E-76C5-E3E4-8C4BA1B23F35}" dt="2025-08-19T00:44:18.697" v="44"/>
        <pc:sldMkLst>
          <pc:docMk/>
          <pc:sldMk cId="4024926412" sldId="370"/>
        </pc:sldMkLst>
      </pc:sldChg>
      <pc:sldChg chg="del">
        <pc:chgData name="Ingrid Marina Solís" userId="S::i.solisg@udd.cl::53284c4f-a148-4df7-8ebb-f6aa73939ae5" providerId="AD" clId="Web-{753EA4F7-D80E-76C5-E3E4-8C4BA1B23F35}" dt="2025-08-19T00:44:18.697" v="43"/>
        <pc:sldMkLst>
          <pc:docMk/>
          <pc:sldMk cId="581026512" sldId="371"/>
        </pc:sldMkLst>
      </pc:sldChg>
      <pc:sldChg chg="del">
        <pc:chgData name="Ingrid Marina Solís" userId="S::i.solisg@udd.cl::53284c4f-a148-4df7-8ebb-f6aa73939ae5" providerId="AD" clId="Web-{753EA4F7-D80E-76C5-E3E4-8C4BA1B23F35}" dt="2025-08-19T00:44:18.697" v="42"/>
        <pc:sldMkLst>
          <pc:docMk/>
          <pc:sldMk cId="1299763231" sldId="372"/>
        </pc:sldMkLst>
      </pc:sldChg>
      <pc:sldChg chg="del">
        <pc:chgData name="Ingrid Marina Solís" userId="S::i.solisg@udd.cl::53284c4f-a148-4df7-8ebb-f6aa73939ae5" providerId="AD" clId="Web-{753EA4F7-D80E-76C5-E3E4-8C4BA1B23F35}" dt="2025-08-19T00:44:18.697" v="41"/>
        <pc:sldMkLst>
          <pc:docMk/>
          <pc:sldMk cId="893159354" sldId="373"/>
        </pc:sldMkLst>
      </pc:sldChg>
      <pc:sldChg chg="del">
        <pc:chgData name="Ingrid Marina Solís" userId="S::i.solisg@udd.cl::53284c4f-a148-4df7-8ebb-f6aa73939ae5" providerId="AD" clId="Web-{753EA4F7-D80E-76C5-E3E4-8C4BA1B23F35}" dt="2025-08-19T00:44:18.697" v="40"/>
        <pc:sldMkLst>
          <pc:docMk/>
          <pc:sldMk cId="1408067848" sldId="374"/>
        </pc:sldMkLst>
      </pc:sldChg>
      <pc:sldChg chg="del">
        <pc:chgData name="Ingrid Marina Solís" userId="S::i.solisg@udd.cl::53284c4f-a148-4df7-8ebb-f6aa73939ae5" providerId="AD" clId="Web-{753EA4F7-D80E-76C5-E3E4-8C4BA1B23F35}" dt="2025-08-19T00:44:18.697" v="39"/>
        <pc:sldMkLst>
          <pc:docMk/>
          <pc:sldMk cId="2035060606" sldId="375"/>
        </pc:sldMkLst>
      </pc:sldChg>
      <pc:sldChg chg="del">
        <pc:chgData name="Ingrid Marina Solís" userId="S::i.solisg@udd.cl::53284c4f-a148-4df7-8ebb-f6aa73939ae5" providerId="AD" clId="Web-{753EA4F7-D80E-76C5-E3E4-8C4BA1B23F35}" dt="2025-08-19T00:44:18.697" v="38"/>
        <pc:sldMkLst>
          <pc:docMk/>
          <pc:sldMk cId="569033945" sldId="376"/>
        </pc:sldMkLst>
      </pc:sldChg>
      <pc:sldChg chg="del">
        <pc:chgData name="Ingrid Marina Solís" userId="S::i.solisg@udd.cl::53284c4f-a148-4df7-8ebb-f6aa73939ae5" providerId="AD" clId="Web-{753EA4F7-D80E-76C5-E3E4-8C4BA1B23F35}" dt="2025-08-19T00:43:59.322" v="0"/>
        <pc:sldMkLst>
          <pc:docMk/>
          <pc:sldMk cId="2329319442" sldId="377"/>
        </pc:sldMkLst>
      </pc:sldChg>
      <pc:sldChg chg="modSp">
        <pc:chgData name="Ingrid Marina Solís" userId="S::i.solisg@udd.cl::53284c4f-a148-4df7-8ebb-f6aa73939ae5" providerId="AD" clId="Web-{753EA4F7-D80E-76C5-E3E4-8C4BA1B23F35}" dt="2025-08-19T00:45:23.478" v="113" actId="20577"/>
        <pc:sldMkLst>
          <pc:docMk/>
          <pc:sldMk cId="4188425724" sldId="379"/>
        </pc:sldMkLst>
        <pc:spChg chg="mod">
          <ac:chgData name="Ingrid Marina Solís" userId="S::i.solisg@udd.cl::53284c4f-a148-4df7-8ebb-f6aa73939ae5" providerId="AD" clId="Web-{753EA4F7-D80E-76C5-E3E4-8C4BA1B23F35}" dt="2025-08-19T00:45:23.478" v="113" actId="20577"/>
          <ac:spMkLst>
            <pc:docMk/>
            <pc:sldMk cId="4188425724" sldId="379"/>
            <ac:spMk id="7" creationId="{00000000-0000-0000-0000-000000000000}"/>
          </ac:spMkLst>
        </pc:spChg>
      </pc:sldChg>
    </pc:docChg>
  </pc:docChgLst>
  <pc:docChgLst>
    <pc:chgData clId="Web-{D6221CC7-E0E8-548A-DC1D-0F245ADFFEB9}"/>
    <pc:docChg chg="modSld">
      <pc:chgData name="" userId="" providerId="" clId="Web-{D6221CC7-E0E8-548A-DC1D-0F245ADFFEB9}" dt="2025-08-20T11:34:58.471" v="1" actId="20577"/>
      <pc:docMkLst>
        <pc:docMk/>
      </pc:docMkLst>
      <pc:sldChg chg="modSp">
        <pc:chgData name="" userId="" providerId="" clId="Web-{D6221CC7-E0E8-548A-DC1D-0F245ADFFEB9}" dt="2025-08-20T11:34:58.471" v="1" actId="20577"/>
        <pc:sldMkLst>
          <pc:docMk/>
          <pc:sldMk cId="4014300943" sldId="347"/>
        </pc:sldMkLst>
        <pc:spChg chg="mod">
          <ac:chgData name="" userId="" providerId="" clId="Web-{D6221CC7-E0E8-548A-DC1D-0F245ADFFEB9}" dt="2025-08-20T11:34:58.471" v="1" actId="20577"/>
          <ac:spMkLst>
            <pc:docMk/>
            <pc:sldMk cId="4014300943" sldId="347"/>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20-08-2025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es-es/power-platform/products/power-bi/gateway"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learn.microsoft.com/es-es/power-bi/connect-data/service-gateway-deployment-guidan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dirty="0">
                <a:solidFill>
                  <a:srgbClr val="FFFFFF"/>
                </a:solidFill>
              </a:rPr>
              <a:t>Sesión</a:t>
            </a:r>
            <a:r>
              <a:rPr lang="en-US" sz="1400" dirty="0">
                <a:solidFill>
                  <a:srgbClr val="FFFFFF"/>
                </a:solidFill>
              </a:rPr>
              <a:t> 8</a:t>
            </a:r>
            <a:endParaRPr lang="en-US" sz="1422" dirty="0">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47381" y="1285025"/>
            <a:ext cx="6013496" cy="3363409"/>
          </a:xfrm>
          <a:custGeom>
            <a:avLst/>
            <a:gdLst/>
            <a:ahLst/>
            <a:cxnLst/>
            <a:rect l="l" t="t" r="r" b="b"/>
            <a:pathLst>
              <a:path w="13070597" h="7853250">
                <a:moveTo>
                  <a:pt x="0" y="0"/>
                </a:moveTo>
                <a:lnTo>
                  <a:pt x="13070597" y="0"/>
                </a:lnTo>
                <a:lnTo>
                  <a:pt x="13070597" y="7853250"/>
                </a:lnTo>
                <a:lnTo>
                  <a:pt x="0" y="7853250"/>
                </a:lnTo>
                <a:lnTo>
                  <a:pt x="0" y="0"/>
                </a:lnTo>
                <a:close/>
              </a:path>
            </a:pathLst>
          </a:custGeom>
          <a:blipFill>
            <a:blip r:embed="rId2"/>
            <a:stretch>
              <a:fillRect/>
            </a:stretch>
          </a:blipFill>
        </p:spPr>
      </p:sp>
      <p:grpSp>
        <p:nvGrpSpPr>
          <p:cNvPr id="9" name="Group 4">
            <a:extLst>
              <a:ext uri="{FF2B5EF4-FFF2-40B4-BE49-F238E27FC236}">
                <a16:creationId xmlns:a16="http://schemas.microsoft.com/office/drawing/2014/main" id="{0D0C31DE-FFB4-DD69-FF74-727EE8D139FC}"/>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BDCCCB9A-F141-B2C0-7630-AD308465849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DE71621E-2B3E-B9EE-915C-4DFF7340B7AF}"/>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EBD6368E-415D-930F-090D-636CFF42434E}"/>
              </a:ext>
            </a:extLst>
          </p:cNvPr>
          <p:cNvSpPr txBox="1"/>
          <p:nvPr/>
        </p:nvSpPr>
        <p:spPr>
          <a:xfrm>
            <a:off x="1332807" y="943041"/>
            <a:ext cx="6251985" cy="18466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r>
              <a:rPr lang="en-US" sz="1200" b="1" err="1">
                <a:solidFill>
                  <a:schemeClr val="accent1"/>
                </a:solidFill>
                <a:latin typeface="Roboto Slab"/>
                <a:ea typeface="Roboto Slab"/>
                <a:cs typeface="Roboto Slab"/>
                <a:sym typeface="Open Sans Bold"/>
              </a:rPr>
              <a:t>Explorando</a:t>
            </a:r>
            <a:r>
              <a:rPr lang="en-US" sz="1200" b="1">
                <a:solidFill>
                  <a:schemeClr val="accent1"/>
                </a:solidFill>
                <a:latin typeface="Roboto Slab"/>
                <a:ea typeface="Roboto Slab"/>
                <a:cs typeface="Roboto Slab"/>
                <a:sym typeface="Open Sans Bold"/>
              </a:rPr>
              <a:t> las </a:t>
            </a:r>
            <a:r>
              <a:rPr lang="en-US" sz="1200" b="1" err="1">
                <a:solidFill>
                  <a:schemeClr val="accent1"/>
                </a:solidFill>
                <a:latin typeface="Roboto Slab"/>
                <a:ea typeface="Roboto Slab"/>
                <a:cs typeface="Roboto Slab"/>
                <a:sym typeface="Open Sans Bold"/>
              </a:rPr>
              <a:t>áreas</a:t>
            </a:r>
            <a:r>
              <a:rPr lang="en-US" sz="1200" b="1">
                <a:solidFill>
                  <a:schemeClr val="accent1"/>
                </a:solidFill>
                <a:latin typeface="Roboto Slab"/>
                <a:ea typeface="Roboto Slab"/>
                <a:cs typeface="Roboto Slab"/>
                <a:sym typeface="Open Sans Bold"/>
              </a:rPr>
              <a:t> de </a:t>
            </a:r>
            <a:r>
              <a:rPr lang="en-US" sz="1200" b="1" err="1">
                <a:solidFill>
                  <a:schemeClr val="accent1"/>
                </a:solidFill>
                <a:latin typeface="Roboto Slab"/>
                <a:ea typeface="Roboto Slab"/>
                <a:cs typeface="Roboto Slab"/>
                <a:sym typeface="Open Sans Bold"/>
              </a:rPr>
              <a:t>trabajo</a:t>
            </a:r>
            <a:r>
              <a:rPr lang="en-US" sz="1200" b="1">
                <a:solidFill>
                  <a:schemeClr val="accent1"/>
                </a:solidFill>
                <a:latin typeface="Roboto Slab"/>
                <a:ea typeface="Roboto Slab"/>
                <a:cs typeface="Roboto Slab"/>
                <a:sym typeface="Open Sans Bold"/>
              </a:rPr>
              <a:t>.</a:t>
            </a:r>
          </a:p>
        </p:txBody>
      </p:sp>
      <p:sp>
        <p:nvSpPr>
          <p:cNvPr id="15" name="AutoShape 66">
            <a:extLst>
              <a:ext uri="{FF2B5EF4-FFF2-40B4-BE49-F238E27FC236}">
                <a16:creationId xmlns:a16="http://schemas.microsoft.com/office/drawing/2014/main" id="{46C5C28B-16A5-366F-3A73-6E0FD03BBF12}"/>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34644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93984" y="1228090"/>
            <a:ext cx="6954054" cy="3487685"/>
          </a:xfrm>
          <a:custGeom>
            <a:avLst/>
            <a:gdLst/>
            <a:ahLst/>
            <a:cxnLst/>
            <a:rect l="l" t="t" r="r" b="b"/>
            <a:pathLst>
              <a:path w="14814459" h="8024498">
                <a:moveTo>
                  <a:pt x="0" y="0"/>
                </a:moveTo>
                <a:lnTo>
                  <a:pt x="14814459" y="0"/>
                </a:lnTo>
                <a:lnTo>
                  <a:pt x="14814459" y="8024499"/>
                </a:lnTo>
                <a:lnTo>
                  <a:pt x="0" y="8024499"/>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759D1E1C-AE68-F3F8-6505-5433771908EB}"/>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256085A7-C4C8-0069-706A-37C6ED03171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067C90CA-0C8A-F39D-1F46-7ACBEA7C8FAE}"/>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BF11C969-AA88-DB32-CD65-B4030DD74E33}"/>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Seleccionando</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reporte</a:t>
            </a:r>
            <a:endParaRPr lang="en-US" sz="1200" b="1" err="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48232E8D-1EF7-F1A3-7046-584D807AB874}"/>
              </a:ext>
            </a:extLst>
          </p:cNvPr>
          <p:cNvSpPr/>
          <p:nvPr/>
        </p:nvSpPr>
        <p:spPr>
          <a:xfrm>
            <a:off x="4399009" y="563398"/>
            <a:ext cx="345982" cy="77439"/>
          </a:xfrm>
          <a:prstGeom prst="rect">
            <a:avLst/>
          </a:prstGeom>
          <a:solidFill>
            <a:srgbClr val="6DC53B"/>
          </a:solidFill>
        </p:spPr>
        <p:txBody>
          <a:bodyPr/>
          <a:lstStyle/>
          <a:p>
            <a:endParaRPr lang="es-CL"/>
          </a:p>
        </p:txBody>
      </p:sp>
      <p:pic>
        <p:nvPicPr>
          <p:cNvPr id="20" name="Picture 6">
            <a:extLst>
              <a:ext uri="{FF2B5EF4-FFF2-40B4-BE49-F238E27FC236}">
                <a16:creationId xmlns:a16="http://schemas.microsoft.com/office/drawing/2014/main" id="{ECBEEED6-DBC2-2B90-2C76-34D31EAC99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2146025" y="3770363"/>
            <a:ext cx="1318713" cy="700475"/>
          </a:xfrm>
          <a:prstGeom prst="rect">
            <a:avLst/>
          </a:prstGeom>
        </p:spPr>
      </p:pic>
      <p:sp>
        <p:nvSpPr>
          <p:cNvPr id="22" name="TextBox 9">
            <a:extLst>
              <a:ext uri="{FF2B5EF4-FFF2-40B4-BE49-F238E27FC236}">
                <a16:creationId xmlns:a16="http://schemas.microsoft.com/office/drawing/2014/main" id="{B35D1DFB-645D-0D06-2354-E4A4275801D9}"/>
              </a:ext>
            </a:extLst>
          </p:cNvPr>
          <p:cNvSpPr txBox="1"/>
          <p:nvPr/>
        </p:nvSpPr>
        <p:spPr>
          <a:xfrm>
            <a:off x="2468168" y="3806118"/>
            <a:ext cx="870484" cy="637016"/>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Abrir:</a:t>
            </a:r>
            <a:endParaRPr lang="es-CL" sz="1000" spc="46">
              <a:latin typeface="Roboto"/>
              <a:ea typeface="Roboto"/>
              <a:cs typeface="Roboto"/>
            </a:endParaRPr>
          </a:p>
          <a:p>
            <a:pPr algn="ctr"/>
            <a:r>
              <a:rPr lang="es-CL" sz="1000" spc="46">
                <a:latin typeface="Roboto"/>
                <a:ea typeface="Roboto"/>
                <a:cs typeface="Roboto"/>
                <a:sym typeface="League Spartan"/>
              </a:rPr>
              <a:t>Seleccionar reporte</a:t>
            </a:r>
            <a:endParaRPr lang="es-CL" sz="1000" spc="46">
              <a:latin typeface="Roboto"/>
              <a:ea typeface="Roboto"/>
              <a:cs typeface="Roboto"/>
            </a:endParaRPr>
          </a:p>
        </p:txBody>
      </p:sp>
    </p:spTree>
    <p:extLst>
      <p:ext uri="{BB962C8B-B14F-4D97-AF65-F5344CB8AC3E}">
        <p14:creationId xmlns:p14="http://schemas.microsoft.com/office/powerpoint/2010/main" val="1622125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83926" y="1145558"/>
            <a:ext cx="7033008" cy="3777311"/>
          </a:xfrm>
          <a:custGeom>
            <a:avLst/>
            <a:gdLst/>
            <a:ahLst/>
            <a:cxnLst/>
            <a:rect l="l" t="t" r="r" b="b"/>
            <a:pathLst>
              <a:path w="14066015" h="7554622">
                <a:moveTo>
                  <a:pt x="0" y="0"/>
                </a:moveTo>
                <a:lnTo>
                  <a:pt x="14066015" y="0"/>
                </a:lnTo>
                <a:lnTo>
                  <a:pt x="14066015" y="7554622"/>
                </a:lnTo>
                <a:lnTo>
                  <a:pt x="0" y="7554622"/>
                </a:lnTo>
                <a:lnTo>
                  <a:pt x="0" y="0"/>
                </a:lnTo>
                <a:close/>
              </a:path>
            </a:pathLst>
          </a:custGeom>
          <a:blipFill>
            <a:blip r:embed="rId2"/>
            <a:stretch>
              <a:fillRect/>
            </a:stretch>
          </a:blipFill>
        </p:spPr>
      </p:sp>
      <p:grpSp>
        <p:nvGrpSpPr>
          <p:cNvPr id="9" name="Group 4">
            <a:extLst>
              <a:ext uri="{FF2B5EF4-FFF2-40B4-BE49-F238E27FC236}">
                <a16:creationId xmlns:a16="http://schemas.microsoft.com/office/drawing/2014/main" id="{C9F3DFED-CD59-BC1E-3DD0-2DFD9281297C}"/>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24B2615A-80AF-FBA7-9DDC-E7BA8F73D16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1A150E2A-9038-6666-C8FC-ECE8D36A511A}"/>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057D692C-733E-BF32-48E4-307BFE84C098}"/>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rPr>
              <a:t>Reporte</a:t>
            </a:r>
            <a:r>
              <a:rPr lang="en-US" sz="1200" b="1">
                <a:solidFill>
                  <a:schemeClr val="accent1"/>
                </a:solidFill>
                <a:latin typeface="Roboto Slab"/>
                <a:ea typeface="Open Sans Bold"/>
                <a:cs typeface="Open Sans Bold"/>
              </a:rPr>
              <a:t> </a:t>
            </a:r>
            <a:r>
              <a:rPr lang="en-US" sz="1200" b="1" err="1">
                <a:solidFill>
                  <a:schemeClr val="accent1"/>
                </a:solidFill>
                <a:latin typeface="Roboto Slab"/>
                <a:ea typeface="Open Sans Bold"/>
                <a:cs typeface="Open Sans Bold"/>
              </a:rPr>
              <a:t>desde</a:t>
            </a:r>
            <a:r>
              <a:rPr lang="en-US" sz="1200" b="1">
                <a:solidFill>
                  <a:schemeClr val="accent1"/>
                </a:solidFill>
                <a:latin typeface="Roboto Slab"/>
                <a:ea typeface="Open Sans Bold"/>
                <a:cs typeface="Open Sans Bold"/>
              </a:rPr>
              <a:t> la </a:t>
            </a:r>
            <a:r>
              <a:rPr lang="en-US" sz="1200" b="1" err="1">
                <a:solidFill>
                  <a:schemeClr val="accent1"/>
                </a:solidFill>
                <a:latin typeface="Roboto Slab"/>
                <a:ea typeface="Open Sans Bold"/>
                <a:cs typeface="Open Sans Bold"/>
              </a:rPr>
              <a:t>plataforma</a:t>
            </a:r>
            <a:r>
              <a:rPr lang="en-US" sz="1200" b="1">
                <a:solidFill>
                  <a:schemeClr val="accent1"/>
                </a:solidFill>
                <a:latin typeface="Roboto Slab"/>
                <a:ea typeface="Open Sans Bold"/>
                <a:cs typeface="Open Sans Bold"/>
              </a:rPr>
              <a:t> Web de PBI</a:t>
            </a:r>
          </a:p>
        </p:txBody>
      </p:sp>
      <p:sp>
        <p:nvSpPr>
          <p:cNvPr id="15" name="AutoShape 66">
            <a:extLst>
              <a:ext uri="{FF2B5EF4-FFF2-40B4-BE49-F238E27FC236}">
                <a16:creationId xmlns:a16="http://schemas.microsoft.com/office/drawing/2014/main" id="{67B0E0A6-4C81-2529-CC2D-A8445E688103}"/>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729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207556" y="1104145"/>
            <a:ext cx="6809378" cy="3545398"/>
          </a:xfrm>
          <a:custGeom>
            <a:avLst/>
            <a:gdLst/>
            <a:ahLst/>
            <a:cxnLst/>
            <a:rect l="l" t="t" r="r" b="b"/>
            <a:pathLst>
              <a:path w="14066015" h="7554622">
                <a:moveTo>
                  <a:pt x="0" y="0"/>
                </a:moveTo>
                <a:lnTo>
                  <a:pt x="14066015" y="0"/>
                </a:lnTo>
                <a:lnTo>
                  <a:pt x="14066015" y="7554622"/>
                </a:lnTo>
                <a:lnTo>
                  <a:pt x="0" y="7554622"/>
                </a:lnTo>
                <a:lnTo>
                  <a:pt x="0" y="0"/>
                </a:lnTo>
                <a:close/>
              </a:path>
            </a:pathLst>
          </a:custGeom>
          <a:blipFill>
            <a:blip r:embed="rId2"/>
            <a:stretch>
              <a:fillRect/>
            </a:stretch>
          </a:blipFill>
        </p:spPr>
      </p:sp>
      <p:grpSp>
        <p:nvGrpSpPr>
          <p:cNvPr id="13" name="Group 4">
            <a:extLst>
              <a:ext uri="{FF2B5EF4-FFF2-40B4-BE49-F238E27FC236}">
                <a16:creationId xmlns:a16="http://schemas.microsoft.com/office/drawing/2014/main" id="{4FCFBBDF-460F-7990-8E73-7BDF7FACD950}"/>
              </a:ext>
            </a:extLst>
          </p:cNvPr>
          <p:cNvGrpSpPr/>
          <p:nvPr/>
        </p:nvGrpSpPr>
        <p:grpSpPr>
          <a:xfrm>
            <a:off x="0" y="4719068"/>
            <a:ext cx="9144000" cy="424432"/>
            <a:chOff x="0" y="0"/>
            <a:chExt cx="6186311" cy="287147"/>
          </a:xfrm>
        </p:grpSpPr>
        <p:sp>
          <p:nvSpPr>
            <p:cNvPr id="12" name="Freeform 5">
              <a:extLst>
                <a:ext uri="{FF2B5EF4-FFF2-40B4-BE49-F238E27FC236}">
                  <a16:creationId xmlns:a16="http://schemas.microsoft.com/office/drawing/2014/main" id="{39C3FC4D-24A1-78B9-869C-8387DD07146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5" name="TextBox 67">
            <a:extLst>
              <a:ext uri="{FF2B5EF4-FFF2-40B4-BE49-F238E27FC236}">
                <a16:creationId xmlns:a16="http://schemas.microsoft.com/office/drawing/2014/main" id="{69447260-570A-5F36-DFD6-766B16354898}"/>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9" name="AutoShape 66">
            <a:extLst>
              <a:ext uri="{FF2B5EF4-FFF2-40B4-BE49-F238E27FC236}">
                <a16:creationId xmlns:a16="http://schemas.microsoft.com/office/drawing/2014/main" id="{5BD0E4B0-3982-F7F3-AA10-70773B055C47}"/>
              </a:ext>
            </a:extLst>
          </p:cNvPr>
          <p:cNvSpPr/>
          <p:nvPr/>
        </p:nvSpPr>
        <p:spPr>
          <a:xfrm>
            <a:off x="4399009" y="563398"/>
            <a:ext cx="345982" cy="77439"/>
          </a:xfrm>
          <a:prstGeom prst="rect">
            <a:avLst/>
          </a:prstGeom>
          <a:solidFill>
            <a:srgbClr val="6DC53B"/>
          </a:solidFill>
        </p:spPr>
        <p:txBody>
          <a:bodyPr/>
          <a:lstStyle/>
          <a:p>
            <a:endParaRPr lang="es-CL"/>
          </a:p>
        </p:txBody>
      </p:sp>
      <p:pic>
        <p:nvPicPr>
          <p:cNvPr id="21" name="Picture 6">
            <a:extLst>
              <a:ext uri="{FF2B5EF4-FFF2-40B4-BE49-F238E27FC236}">
                <a16:creationId xmlns:a16="http://schemas.microsoft.com/office/drawing/2014/main" id="{36DC0EEB-B508-EFCB-4CAE-6CC45D4FF2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6320460" y="987406"/>
            <a:ext cx="1318713" cy="700475"/>
          </a:xfrm>
          <a:prstGeom prst="rect">
            <a:avLst/>
          </a:prstGeom>
        </p:spPr>
      </p:pic>
      <p:sp>
        <p:nvSpPr>
          <p:cNvPr id="23" name="TextBox 9">
            <a:extLst>
              <a:ext uri="{FF2B5EF4-FFF2-40B4-BE49-F238E27FC236}">
                <a16:creationId xmlns:a16="http://schemas.microsoft.com/office/drawing/2014/main" id="{642426F2-76E4-F1D3-489D-86A7D5E7FDEC}"/>
              </a:ext>
            </a:extLst>
          </p:cNvPr>
          <p:cNvSpPr txBox="1"/>
          <p:nvPr/>
        </p:nvSpPr>
        <p:spPr>
          <a:xfrm>
            <a:off x="6642603" y="1023162"/>
            <a:ext cx="870484" cy="637016"/>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ea typeface="Roboto"/>
                <a:cs typeface="Roboto"/>
              </a:rPr>
              <a:t>Editar:</a:t>
            </a:r>
          </a:p>
          <a:p>
            <a:pPr algn="ctr"/>
            <a:r>
              <a:rPr lang="es-CL" sz="1000" spc="46">
                <a:ea typeface="Roboto"/>
                <a:cs typeface="Roboto"/>
              </a:rPr>
              <a:t>Modificar reporte</a:t>
            </a:r>
          </a:p>
        </p:txBody>
      </p:sp>
    </p:spTree>
    <p:extLst>
      <p:ext uri="{BB962C8B-B14F-4D97-AF65-F5344CB8AC3E}">
        <p14:creationId xmlns:p14="http://schemas.microsoft.com/office/powerpoint/2010/main" val="241892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25116" y="1143030"/>
            <a:ext cx="6707898" cy="3547102"/>
          </a:xfrm>
          <a:custGeom>
            <a:avLst/>
            <a:gdLst/>
            <a:ahLst/>
            <a:cxnLst/>
            <a:rect l="l" t="t" r="r" b="b"/>
            <a:pathLst>
              <a:path w="14244056" h="7673985">
                <a:moveTo>
                  <a:pt x="0" y="0"/>
                </a:moveTo>
                <a:lnTo>
                  <a:pt x="14244056" y="0"/>
                </a:lnTo>
                <a:lnTo>
                  <a:pt x="14244056" y="7673985"/>
                </a:lnTo>
                <a:lnTo>
                  <a:pt x="0" y="7673985"/>
                </a:lnTo>
                <a:lnTo>
                  <a:pt x="0" y="0"/>
                </a:lnTo>
                <a:close/>
              </a:path>
            </a:pathLst>
          </a:custGeom>
          <a:blipFill>
            <a:blip r:embed="rId2"/>
            <a:stretch>
              <a:fillRect/>
            </a:stretch>
          </a:blipFill>
        </p:spPr>
      </p:sp>
      <p:grpSp>
        <p:nvGrpSpPr>
          <p:cNvPr id="9" name="Group 4">
            <a:extLst>
              <a:ext uri="{FF2B5EF4-FFF2-40B4-BE49-F238E27FC236}">
                <a16:creationId xmlns:a16="http://schemas.microsoft.com/office/drawing/2014/main" id="{1B7581F2-5329-642A-3FAC-66467E290DF7}"/>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A7C306B1-F274-1721-AD0E-F6B8959A762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1DE195E4-CBF5-2E9B-0414-3D45C0A23F10}"/>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7B0E4DBC-8C92-E35D-26A6-9700C715B1EB}"/>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Roboto Slab"/>
                <a:cs typeface="Roboto Slab"/>
                <a:sym typeface="Open Sans Bold"/>
              </a:rPr>
              <a:t>Vista de </a:t>
            </a:r>
            <a:r>
              <a:rPr lang="es-CL" sz="1200" b="1">
                <a:solidFill>
                  <a:schemeClr val="accent1"/>
                </a:solidFill>
                <a:latin typeface="Roboto Slab"/>
                <a:ea typeface="Roboto Slab"/>
                <a:cs typeface="Roboto Slab"/>
                <a:sym typeface="Open Sans Bold"/>
              </a:rPr>
              <a:t>edición</a:t>
            </a:r>
            <a:endParaRPr lang="es-CL">
              <a:solidFill>
                <a:schemeClr val="accent1"/>
              </a:solidFill>
            </a:endParaRPr>
          </a:p>
        </p:txBody>
      </p:sp>
      <p:sp>
        <p:nvSpPr>
          <p:cNvPr id="15" name="AutoShape 66">
            <a:extLst>
              <a:ext uri="{FF2B5EF4-FFF2-40B4-BE49-F238E27FC236}">
                <a16:creationId xmlns:a16="http://schemas.microsoft.com/office/drawing/2014/main" id="{6D8D9E0D-DB05-5122-2B3D-5E812181E404}"/>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166919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282546" y="1283757"/>
            <a:ext cx="6638842" cy="3378241"/>
          </a:xfrm>
          <a:custGeom>
            <a:avLst/>
            <a:gdLst/>
            <a:ahLst/>
            <a:cxnLst/>
            <a:rect l="l" t="t" r="r" b="b"/>
            <a:pathLst>
              <a:path w="13708378" h="7402524">
                <a:moveTo>
                  <a:pt x="0" y="0"/>
                </a:moveTo>
                <a:lnTo>
                  <a:pt x="13708378" y="0"/>
                </a:lnTo>
                <a:lnTo>
                  <a:pt x="13708378" y="7402524"/>
                </a:lnTo>
                <a:lnTo>
                  <a:pt x="0" y="7402524"/>
                </a:lnTo>
                <a:lnTo>
                  <a:pt x="0" y="0"/>
                </a:lnTo>
                <a:close/>
              </a:path>
            </a:pathLst>
          </a:custGeom>
          <a:blipFill>
            <a:blip r:embed="rId2"/>
            <a:stretch>
              <a:fillRect/>
            </a:stretch>
          </a:blipFill>
        </p:spPr>
      </p:sp>
      <p:sp>
        <p:nvSpPr>
          <p:cNvPr id="6" name="TextBox 6"/>
          <p:cNvSpPr txBox="1"/>
          <p:nvPr/>
        </p:nvSpPr>
        <p:spPr>
          <a:xfrm>
            <a:off x="348193" y="1412269"/>
            <a:ext cx="1631028" cy="100027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1960"/>
              </a:lnSpc>
            </a:pPr>
            <a:r>
              <a:rPr lang="en-US" sz="1200" err="1">
                <a:latin typeface="Roboto"/>
                <a:ea typeface="Open Sans Bold"/>
                <a:cs typeface="Open Sans Bold"/>
                <a:sym typeface="Open Sans Bold"/>
              </a:rPr>
              <a:t>Comenzamos</a:t>
            </a:r>
            <a:r>
              <a:rPr lang="en-US" sz="1200">
                <a:latin typeface="Roboto"/>
                <a:ea typeface="Open Sans Bold"/>
                <a:cs typeface="Open Sans Bold"/>
                <a:sym typeface="Open Sans Bold"/>
              </a:rPr>
              <a:t> a </a:t>
            </a:r>
            <a:r>
              <a:rPr lang="en-US" sz="1200" err="1">
                <a:latin typeface="Roboto"/>
                <a:ea typeface="Open Sans Bold"/>
                <a:cs typeface="Open Sans Bold"/>
                <a:sym typeface="Open Sans Bold"/>
              </a:rPr>
              <a:t>recorrer</a:t>
            </a:r>
            <a:r>
              <a:rPr lang="en-US" sz="1200">
                <a:latin typeface="Roboto"/>
                <a:ea typeface="Open Sans Bold"/>
                <a:cs typeface="Open Sans Bold"/>
                <a:sym typeface="Open Sans Bold"/>
              </a:rPr>
              <a:t> las </a:t>
            </a:r>
            <a:r>
              <a:rPr lang="en-US" sz="1200" err="1">
                <a:latin typeface="Roboto"/>
                <a:ea typeface="Open Sans Bold"/>
                <a:cs typeface="Open Sans Bold"/>
                <a:sym typeface="Open Sans Bold"/>
              </a:rPr>
              <a:t>distintas</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opciones</a:t>
            </a:r>
            <a:r>
              <a:rPr lang="en-US" sz="1200">
                <a:latin typeface="Roboto"/>
                <a:ea typeface="Open Sans Bold"/>
                <a:cs typeface="Open Sans Bold"/>
                <a:sym typeface="Open Sans Bold"/>
              </a:rPr>
              <a:t> que </a:t>
            </a:r>
            <a:r>
              <a:rPr lang="en-US" sz="1200" err="1">
                <a:latin typeface="Roboto"/>
                <a:ea typeface="Open Sans Bold"/>
                <a:cs typeface="Open Sans Bold"/>
                <a:sym typeface="Open Sans Bold"/>
              </a:rPr>
              <a:t>nos</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entrega</a:t>
            </a:r>
            <a:r>
              <a:rPr lang="en-US" sz="1200">
                <a:latin typeface="Roboto"/>
                <a:ea typeface="Open Sans Bold"/>
                <a:cs typeface="Open Sans Bold"/>
                <a:sym typeface="Open Sans Bold"/>
              </a:rPr>
              <a:t> la </a:t>
            </a:r>
            <a:r>
              <a:rPr lang="en-US" sz="1200" err="1">
                <a:latin typeface="Roboto"/>
                <a:ea typeface="Open Sans Bold"/>
                <a:cs typeface="Open Sans Bold"/>
                <a:sym typeface="Open Sans Bold"/>
              </a:rPr>
              <a:t>plataforma</a:t>
            </a:r>
            <a:r>
              <a:rPr lang="en-US" sz="1200">
                <a:latin typeface="Roboto"/>
                <a:ea typeface="Open Sans Bold"/>
                <a:cs typeface="Open Sans Bold"/>
                <a:sym typeface="Open Sans Bold"/>
              </a:rPr>
              <a:t>.</a:t>
            </a:r>
            <a:endParaRPr lang="es-ES"/>
          </a:p>
        </p:txBody>
      </p:sp>
      <p:grpSp>
        <p:nvGrpSpPr>
          <p:cNvPr id="9" name="Group 4">
            <a:extLst>
              <a:ext uri="{FF2B5EF4-FFF2-40B4-BE49-F238E27FC236}">
                <a16:creationId xmlns:a16="http://schemas.microsoft.com/office/drawing/2014/main" id="{A0E507D4-38DB-08FF-D2F6-48FE636CC260}"/>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FE7B3E51-A750-EC5D-358C-754C238AC5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6CBFF2A9-68B0-D825-D43E-4A02AC89BC26}"/>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34537D63-2D4B-4764-BD46-F058B925FF74}"/>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Recorriendo</a:t>
            </a:r>
            <a:r>
              <a:rPr lang="en-US" sz="1200" b="1">
                <a:solidFill>
                  <a:schemeClr val="accent1"/>
                </a:solidFill>
                <a:latin typeface="Roboto Slab"/>
                <a:ea typeface="Open Sans Bold"/>
                <a:cs typeface="Open Sans Bold"/>
                <a:sym typeface="Open Sans Bold"/>
              </a:rPr>
              <a:t> las </a:t>
            </a:r>
            <a:r>
              <a:rPr lang="en-US" sz="1200" b="1" err="1">
                <a:solidFill>
                  <a:schemeClr val="accent1"/>
                </a:solidFill>
                <a:latin typeface="Roboto Slab"/>
                <a:ea typeface="Open Sans Bold"/>
                <a:cs typeface="Open Sans Bold"/>
                <a:sym typeface="Open Sans Bold"/>
              </a:rPr>
              <a:t>distintas</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opciones</a:t>
            </a:r>
            <a:r>
              <a:rPr lang="en-US" sz="1200" b="1">
                <a:solidFill>
                  <a:schemeClr val="accent1"/>
                </a:solidFill>
                <a:latin typeface="Roboto Slab"/>
                <a:ea typeface="Open Sans Bold"/>
                <a:cs typeface="Open Sans Bold"/>
                <a:sym typeface="Open Sans Bold"/>
              </a:rPr>
              <a:t>.</a:t>
            </a:r>
            <a:endParaRPr lang="en-US" sz="1200" b="1">
              <a:solidFill>
                <a:schemeClr val="accent1"/>
              </a:solidFill>
              <a:latin typeface="Roboto Slab"/>
              <a:ea typeface="Open Sans Bold"/>
              <a:cs typeface="Open Sans Bold"/>
            </a:endParaRPr>
          </a:p>
        </p:txBody>
      </p:sp>
      <p:sp>
        <p:nvSpPr>
          <p:cNvPr id="15" name="AutoShape 66">
            <a:extLst>
              <a:ext uri="{FF2B5EF4-FFF2-40B4-BE49-F238E27FC236}">
                <a16:creationId xmlns:a16="http://schemas.microsoft.com/office/drawing/2014/main" id="{02BC03E7-9000-0BF2-41EB-542083CDA8E5}"/>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9897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28894" y="1137376"/>
            <a:ext cx="6766410" cy="3573985"/>
          </a:xfrm>
          <a:custGeom>
            <a:avLst/>
            <a:gdLst/>
            <a:ahLst/>
            <a:cxnLst/>
            <a:rect l="l" t="t" r="r" b="b"/>
            <a:pathLst>
              <a:path w="14521998" h="7817675">
                <a:moveTo>
                  <a:pt x="0" y="0"/>
                </a:moveTo>
                <a:lnTo>
                  <a:pt x="14521998" y="0"/>
                </a:lnTo>
                <a:lnTo>
                  <a:pt x="14521998" y="7817676"/>
                </a:lnTo>
                <a:lnTo>
                  <a:pt x="0" y="7817676"/>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17DBAB74-BE36-5726-2DA3-8B77BEA3E078}"/>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C03695A9-B63D-C5F6-7679-53A14191DD1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C1AB1FC7-0C69-E4A3-58CF-136A341341B8}"/>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83530B70-265A-5B38-1A5F-7E6B99C5E4A8}"/>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Vistas</a:t>
            </a:r>
            <a:endParaRPr lang="en-US" sz="1200" b="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796EE479-02DF-2FFD-5B2C-F9DC5B1E86C3}"/>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33597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234616" y="1143030"/>
            <a:ext cx="6898398" cy="3538819"/>
          </a:xfrm>
          <a:custGeom>
            <a:avLst/>
            <a:gdLst/>
            <a:ahLst/>
            <a:cxnLst/>
            <a:rect l="l" t="t" r="r" b="b"/>
            <a:pathLst>
              <a:path w="14244056" h="7673985">
                <a:moveTo>
                  <a:pt x="0" y="0"/>
                </a:moveTo>
                <a:lnTo>
                  <a:pt x="14244056" y="0"/>
                </a:lnTo>
                <a:lnTo>
                  <a:pt x="14244056" y="7673985"/>
                </a:lnTo>
                <a:lnTo>
                  <a:pt x="0" y="7673985"/>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2B95BF94-2955-4D84-E047-7813A950B9C6}"/>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B5F1A0EC-F38E-B686-5CAF-2C341FCCF6B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A3FABAE7-E7E7-7264-E5B2-D180E2825EE2}"/>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426EEE40-6094-E584-2DA5-2D3BCAE5BD55}"/>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rPr>
              <a:t>Modelo</a:t>
            </a:r>
            <a:r>
              <a:rPr lang="en-US" sz="1200" b="1">
                <a:solidFill>
                  <a:schemeClr val="accent1"/>
                </a:solidFill>
                <a:latin typeface="Roboto Slab"/>
                <a:ea typeface="Open Sans Bold"/>
                <a:cs typeface="Open Sans Bold"/>
              </a:rPr>
              <a:t> de </a:t>
            </a:r>
            <a:r>
              <a:rPr lang="en-US" sz="1200" b="1" err="1">
                <a:solidFill>
                  <a:schemeClr val="accent1"/>
                </a:solidFill>
                <a:latin typeface="Roboto Slab"/>
                <a:ea typeface="Open Sans Bold"/>
                <a:cs typeface="Open Sans Bold"/>
              </a:rPr>
              <a:t>datos</a:t>
            </a:r>
          </a:p>
        </p:txBody>
      </p:sp>
      <p:sp>
        <p:nvSpPr>
          <p:cNvPr id="18" name="AutoShape 66">
            <a:extLst>
              <a:ext uri="{FF2B5EF4-FFF2-40B4-BE49-F238E27FC236}">
                <a16:creationId xmlns:a16="http://schemas.microsoft.com/office/drawing/2014/main" id="{0B916144-E86E-CF81-44E8-FF52B419F64E}"/>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23" name="Grupo 22">
            <a:extLst>
              <a:ext uri="{FF2B5EF4-FFF2-40B4-BE49-F238E27FC236}">
                <a16:creationId xmlns:a16="http://schemas.microsoft.com/office/drawing/2014/main" id="{A8C6A90F-5E03-0769-1263-F094E74C4B88}"/>
              </a:ext>
            </a:extLst>
          </p:cNvPr>
          <p:cNvGrpSpPr/>
          <p:nvPr/>
        </p:nvGrpSpPr>
        <p:grpSpPr>
          <a:xfrm>
            <a:off x="3272459" y="1144775"/>
            <a:ext cx="2362321" cy="664489"/>
            <a:chOff x="1268068" y="-221855"/>
            <a:chExt cx="2362321" cy="664489"/>
          </a:xfrm>
        </p:grpSpPr>
        <p:pic>
          <p:nvPicPr>
            <p:cNvPr id="20" name="Picture 6">
              <a:extLst>
                <a:ext uri="{FF2B5EF4-FFF2-40B4-BE49-F238E27FC236}">
                  <a16:creationId xmlns:a16="http://schemas.microsoft.com/office/drawing/2014/main" id="{F33FF733-E23A-3653-D93C-1BCA124ABC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68068" y="-221855"/>
              <a:ext cx="2362321" cy="650780"/>
            </a:xfrm>
            <a:prstGeom prst="rect">
              <a:avLst/>
            </a:prstGeom>
          </p:spPr>
        </p:pic>
        <p:sp>
          <p:nvSpPr>
            <p:cNvPr id="22" name="TextBox 9">
              <a:extLst>
                <a:ext uri="{FF2B5EF4-FFF2-40B4-BE49-F238E27FC236}">
                  <a16:creationId xmlns:a16="http://schemas.microsoft.com/office/drawing/2014/main" id="{E90BE8CC-1E41-6A25-AFDC-62A06FE56451}"/>
                </a:ext>
              </a:extLst>
            </p:cNvPr>
            <p:cNvSpPr txBox="1"/>
            <p:nvPr/>
          </p:nvSpPr>
          <p:spPr>
            <a:xfrm>
              <a:off x="1755863" y="-219229"/>
              <a:ext cx="1756723" cy="661863"/>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Modelo de datos</a:t>
              </a:r>
            </a:p>
            <a:p>
              <a:pPr algn="ctr"/>
              <a:r>
                <a:rPr lang="es-CL" sz="1000" spc="46">
                  <a:ea typeface="Roboto"/>
                  <a:cs typeface="Roboto"/>
                </a:rPr>
                <a:t>Podemos ir a ver el modelo de datos que tiene el reporte.</a:t>
              </a:r>
            </a:p>
          </p:txBody>
        </p:sp>
      </p:grpSp>
    </p:spTree>
    <p:extLst>
      <p:ext uri="{BB962C8B-B14F-4D97-AF65-F5344CB8AC3E}">
        <p14:creationId xmlns:p14="http://schemas.microsoft.com/office/powerpoint/2010/main" val="410505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33758" y="1137376"/>
            <a:ext cx="7009449" cy="3577822"/>
          </a:xfrm>
          <a:custGeom>
            <a:avLst/>
            <a:gdLst/>
            <a:ahLst/>
            <a:cxnLst/>
            <a:rect l="l" t="t" r="r" b="b"/>
            <a:pathLst>
              <a:path w="14996243" h="8066729">
                <a:moveTo>
                  <a:pt x="0" y="0"/>
                </a:moveTo>
                <a:lnTo>
                  <a:pt x="14996243" y="0"/>
                </a:lnTo>
                <a:lnTo>
                  <a:pt x="14996243" y="8066729"/>
                </a:lnTo>
                <a:lnTo>
                  <a:pt x="0" y="8066729"/>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67F0A8CB-CD9A-EF87-24A6-C175DB255316}"/>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EEE5D3E7-95F0-D205-B9F3-22BA06862EA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A7180640-EB39-B6B1-833E-09A5A46AE64D}"/>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E9E27F50-9F58-1E18-67B2-7F49F798E7C1}"/>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Vista </a:t>
            </a:r>
            <a:r>
              <a:rPr lang="en-US" sz="1200" b="1" err="1">
                <a:solidFill>
                  <a:schemeClr val="accent1"/>
                </a:solidFill>
                <a:latin typeface="Roboto Slab"/>
                <a:ea typeface="Open Sans Bold"/>
                <a:cs typeface="Open Sans Bold"/>
                <a:sym typeface="Open Sans Bold"/>
              </a:rPr>
              <a:t>modelo</a:t>
            </a:r>
            <a:r>
              <a:rPr lang="en-US" sz="1200" b="1">
                <a:solidFill>
                  <a:schemeClr val="accent1"/>
                </a:solidFill>
                <a:latin typeface="Roboto Slab"/>
                <a:ea typeface="Open Sans Bold"/>
                <a:cs typeface="Open Sans Bold"/>
                <a:sym typeface="Open Sans Bold"/>
              </a:rPr>
              <a:t> de </a:t>
            </a:r>
            <a:r>
              <a:rPr lang="en-US" sz="1200" b="1" err="1">
                <a:solidFill>
                  <a:schemeClr val="accent1"/>
                </a:solidFill>
                <a:latin typeface="Roboto Slab"/>
                <a:ea typeface="Open Sans Bold"/>
                <a:cs typeface="Open Sans Bold"/>
                <a:sym typeface="Open Sans Bold"/>
              </a:rPr>
              <a:t>datos</a:t>
            </a:r>
            <a:r>
              <a:rPr lang="en-US" sz="1200" b="1">
                <a:solidFill>
                  <a:schemeClr val="accent1"/>
                </a:solidFill>
                <a:latin typeface="Roboto Slab"/>
                <a:ea typeface="Open Sans Bold"/>
                <a:cs typeface="Open Sans Bold"/>
                <a:sym typeface="Open Sans Bold"/>
              </a:rPr>
              <a:t> </a:t>
            </a:r>
            <a:endParaRPr lang="en-US" sz="1200" b="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131EFFBC-B9B6-B023-8742-DD268A639DC7}"/>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5268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60073" y="1258986"/>
            <a:ext cx="6641637" cy="3464276"/>
          </a:xfrm>
          <a:custGeom>
            <a:avLst/>
            <a:gdLst/>
            <a:ahLst/>
            <a:cxnLst/>
            <a:rect l="l" t="t" r="r" b="b"/>
            <a:pathLst>
              <a:path w="14244056" h="7673985">
                <a:moveTo>
                  <a:pt x="0" y="0"/>
                </a:moveTo>
                <a:lnTo>
                  <a:pt x="14244056" y="0"/>
                </a:lnTo>
                <a:lnTo>
                  <a:pt x="14244056" y="7673985"/>
                </a:lnTo>
                <a:lnTo>
                  <a:pt x="0" y="7673985"/>
                </a:lnTo>
                <a:lnTo>
                  <a:pt x="0" y="0"/>
                </a:lnTo>
                <a:close/>
              </a:path>
            </a:pathLst>
          </a:custGeom>
          <a:blipFill>
            <a:blip r:embed="rId2"/>
            <a:stretch>
              <a:fillRect/>
            </a:stretch>
          </a:blipFill>
        </p:spPr>
      </p:sp>
      <p:sp>
        <p:nvSpPr>
          <p:cNvPr id="9" name="TextBox 9"/>
          <p:cNvSpPr txBox="1"/>
          <p:nvPr/>
        </p:nvSpPr>
        <p:spPr>
          <a:xfrm>
            <a:off x="783986" y="64773"/>
            <a:ext cx="1607232" cy="543286"/>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875"/>
              </a:lnSpc>
            </a:pPr>
            <a:r>
              <a:rPr lang="en-US" sz="700" spc="46">
                <a:solidFill>
                  <a:srgbClr val="FFFFFF"/>
                </a:solidFill>
                <a:latin typeface="League Spartan"/>
                <a:ea typeface="League Spartan"/>
                <a:cs typeface="League Spartan"/>
                <a:sym typeface="League Spartan"/>
              </a:rPr>
              <a:t>DATOS</a:t>
            </a:r>
          </a:p>
          <a:p>
            <a:pPr algn="ctr">
              <a:lnSpc>
                <a:spcPts val="875"/>
              </a:lnSpc>
            </a:pPr>
            <a:endParaRPr lang="en-US" sz="700" spc="46">
              <a:solidFill>
                <a:srgbClr val="FFFFFF"/>
              </a:solidFill>
              <a:latin typeface="League Spartan"/>
              <a:ea typeface="League Spartan"/>
              <a:cs typeface="League Spartan"/>
              <a:sym typeface="League Spartan"/>
            </a:endParaRPr>
          </a:p>
          <a:p>
            <a:pPr algn="l">
              <a:lnSpc>
                <a:spcPts val="1000"/>
              </a:lnSpc>
            </a:pPr>
            <a:r>
              <a:rPr lang="en-US" sz="800" spc="52">
                <a:solidFill>
                  <a:srgbClr val="6DE08E"/>
                </a:solidFill>
                <a:latin typeface="League Spartan"/>
                <a:ea typeface="League Spartan"/>
                <a:cs typeface="League Spartan"/>
                <a:sym typeface="League Spartan"/>
              </a:rPr>
              <a:t>EXPLORAR LOS DATOS.</a:t>
            </a:r>
          </a:p>
        </p:txBody>
      </p:sp>
      <p:grpSp>
        <p:nvGrpSpPr>
          <p:cNvPr id="12" name="Group 4">
            <a:extLst>
              <a:ext uri="{FF2B5EF4-FFF2-40B4-BE49-F238E27FC236}">
                <a16:creationId xmlns:a16="http://schemas.microsoft.com/office/drawing/2014/main" id="{47717B00-708D-E409-5A7A-64C59A6FEB65}"/>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3576BD67-AAEE-C195-979C-D716E90B3E0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E9F76C3B-257E-D6A1-FDBB-E3CD23C95717}"/>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55EB28DE-D539-4C69-2539-B9A7C803BEFE}"/>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Explorar</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datos</a:t>
            </a:r>
            <a:endParaRPr lang="en-US" sz="1200" b="1" err="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D2235C21-34F4-0043-6C2F-4FD2D1820D9D}"/>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22" name="Grupo 21">
            <a:extLst>
              <a:ext uri="{FF2B5EF4-FFF2-40B4-BE49-F238E27FC236}">
                <a16:creationId xmlns:a16="http://schemas.microsoft.com/office/drawing/2014/main" id="{13538078-3399-36CA-46AC-FAD94C6B26AE}"/>
              </a:ext>
            </a:extLst>
          </p:cNvPr>
          <p:cNvGrpSpPr/>
          <p:nvPr/>
        </p:nvGrpSpPr>
        <p:grpSpPr>
          <a:xfrm>
            <a:off x="3885372" y="1244168"/>
            <a:ext cx="1434669" cy="689335"/>
            <a:chOff x="1268068" y="-238419"/>
            <a:chExt cx="1434669" cy="689335"/>
          </a:xfrm>
        </p:grpSpPr>
        <p:pic>
          <p:nvPicPr>
            <p:cNvPr id="20" name="Picture 6">
              <a:extLst>
                <a:ext uri="{FF2B5EF4-FFF2-40B4-BE49-F238E27FC236}">
                  <a16:creationId xmlns:a16="http://schemas.microsoft.com/office/drawing/2014/main" id="{EF6A7608-3315-E41B-B7BB-5CA0027F45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68068" y="-238419"/>
              <a:ext cx="1434669" cy="667345"/>
            </a:xfrm>
            <a:prstGeom prst="rect">
              <a:avLst/>
            </a:prstGeom>
          </p:spPr>
        </p:pic>
        <p:sp>
          <p:nvSpPr>
            <p:cNvPr id="21" name="TextBox 9">
              <a:extLst>
                <a:ext uri="{FF2B5EF4-FFF2-40B4-BE49-F238E27FC236}">
                  <a16:creationId xmlns:a16="http://schemas.microsoft.com/office/drawing/2014/main" id="{C03F854E-7249-F95C-1D7A-2D35C68829A0}"/>
                </a:ext>
              </a:extLst>
            </p:cNvPr>
            <p:cNvSpPr txBox="1"/>
            <p:nvPr/>
          </p:nvSpPr>
          <p:spPr>
            <a:xfrm>
              <a:off x="1830406" y="-219229"/>
              <a:ext cx="622007" cy="670145"/>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Explorar datos</a:t>
              </a:r>
              <a:endParaRPr lang="es-ES"/>
            </a:p>
          </p:txBody>
        </p:sp>
      </p:grpSp>
    </p:spTree>
    <p:extLst>
      <p:ext uri="{BB962C8B-B14F-4D97-AF65-F5344CB8AC3E}">
        <p14:creationId xmlns:p14="http://schemas.microsoft.com/office/powerpoint/2010/main" val="74868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6</a:t>
            </a:r>
            <a:endParaRPr lang="en-US" sz="2350" spc="70" dirty="0">
              <a:solidFill>
                <a:srgbClr val="1F3B72"/>
              </a:solidFill>
              <a:latin typeface="+mj-lt"/>
              <a:ea typeface="Roboto Slab"/>
              <a:cs typeface="Roboto Slab"/>
            </a:endParaRPr>
          </a:p>
        </p:txBody>
      </p:sp>
      <p:sp>
        <p:nvSpPr>
          <p:cNvPr id="7" name="TextBox 7"/>
          <p:cNvSpPr txBox="1"/>
          <p:nvPr/>
        </p:nvSpPr>
        <p:spPr>
          <a:xfrm>
            <a:off x="946699" y="1716252"/>
            <a:ext cx="7357471" cy="2272417"/>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Publicar</a:t>
            </a:r>
            <a:r>
              <a:rPr lang="en-US" sz="1200" dirty="0">
                <a:solidFill>
                  <a:srgbClr val="253656"/>
                </a:solidFill>
                <a:ea typeface="+mn-lt"/>
                <a:cs typeface="+mn-lt"/>
              </a:rPr>
              <a:t> </a:t>
            </a:r>
            <a:r>
              <a:rPr lang="en-US" sz="1200" dirty="0" err="1">
                <a:solidFill>
                  <a:srgbClr val="253656"/>
                </a:solidFill>
                <a:ea typeface="+mn-lt"/>
                <a:cs typeface="+mn-lt"/>
              </a:rPr>
              <a:t>en</a:t>
            </a:r>
            <a:r>
              <a:rPr lang="en-US" sz="1200" dirty="0">
                <a:solidFill>
                  <a:srgbClr val="253656"/>
                </a:solidFill>
                <a:ea typeface="+mn-lt"/>
                <a:cs typeface="+mn-lt"/>
              </a:rPr>
              <a:t> </a:t>
            </a:r>
            <a:r>
              <a:rPr lang="en-US" sz="1200" dirty="0" err="1">
                <a:solidFill>
                  <a:srgbClr val="253656"/>
                </a:solidFill>
                <a:ea typeface="+mn-lt"/>
                <a:cs typeface="+mn-lt"/>
              </a:rPr>
              <a:t>el</a:t>
            </a:r>
            <a:r>
              <a:rPr lang="en-US" sz="1200" dirty="0">
                <a:solidFill>
                  <a:srgbClr val="253656"/>
                </a:solidFill>
                <a:ea typeface="+mn-lt"/>
                <a:cs typeface="+mn-lt"/>
              </a:rPr>
              <a:t> </a:t>
            </a:r>
            <a:r>
              <a:rPr lang="en-US" sz="1200" dirty="0" err="1">
                <a:solidFill>
                  <a:srgbClr val="253656"/>
                </a:solidFill>
                <a:ea typeface="+mn-lt"/>
                <a:cs typeface="+mn-lt"/>
              </a:rPr>
              <a:t>servidor</a:t>
            </a:r>
            <a:r>
              <a:rPr lang="en-US" sz="1200" dirty="0">
                <a:solidFill>
                  <a:srgbClr val="253656"/>
                </a:solidFill>
                <a:ea typeface="+mn-lt"/>
                <a:cs typeface="+mn-lt"/>
              </a:rPr>
              <a:t> web</a:t>
            </a:r>
            <a:endParaRPr lang="en-US" sz="1200">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Compartir</a:t>
            </a:r>
            <a:r>
              <a:rPr lang="en-US" sz="1200" dirty="0">
                <a:solidFill>
                  <a:srgbClr val="253656"/>
                </a:solidFill>
                <a:ea typeface="+mn-lt"/>
                <a:cs typeface="+mn-lt"/>
              </a:rPr>
              <a:t> y </a:t>
            </a:r>
            <a:r>
              <a:rPr lang="en-US" sz="1200" dirty="0" err="1">
                <a:solidFill>
                  <a:srgbClr val="253656"/>
                </a:solidFill>
                <a:ea typeface="+mn-lt"/>
                <a:cs typeface="+mn-lt"/>
              </a:rPr>
              <a:t>colaborar</a:t>
            </a:r>
            <a:r>
              <a:rPr lang="en-US" sz="1200" dirty="0">
                <a:solidFill>
                  <a:srgbClr val="253656"/>
                </a:solidFill>
                <a:ea typeface="+mn-lt"/>
                <a:cs typeface="+mn-lt"/>
              </a:rPr>
              <a:t> </a:t>
            </a:r>
            <a:r>
              <a:rPr lang="en-US" sz="1200" dirty="0" err="1">
                <a:solidFill>
                  <a:srgbClr val="253656"/>
                </a:solidFill>
                <a:ea typeface="+mn-lt"/>
                <a:cs typeface="+mn-lt"/>
              </a:rPr>
              <a:t>en</a:t>
            </a:r>
            <a:r>
              <a:rPr lang="en-US" sz="1200" dirty="0">
                <a:solidFill>
                  <a:srgbClr val="253656"/>
                </a:solidFill>
                <a:ea typeface="+mn-lt"/>
                <a:cs typeface="+mn-lt"/>
              </a:rPr>
              <a:t> </a:t>
            </a:r>
            <a:r>
              <a:rPr lang="en-US" sz="1200" dirty="0" err="1">
                <a:solidFill>
                  <a:srgbClr val="253656"/>
                </a:solidFill>
                <a:ea typeface="+mn-lt"/>
                <a:cs typeface="+mn-lt"/>
              </a:rPr>
              <a:t>línea</a:t>
            </a:r>
            <a:endParaRPr lang="en-US" sz="1200">
              <a:ea typeface="Roboto"/>
              <a:cs typeface="Roboto"/>
            </a:endParaRPr>
          </a:p>
          <a:p>
            <a:pPr marL="171450" indent="-171450">
              <a:lnSpc>
                <a:spcPct val="200000"/>
              </a:lnSpc>
              <a:buFont typeface="Arial"/>
              <a:buChar char="•"/>
            </a:pPr>
            <a:r>
              <a:rPr lang="en-US" sz="1200" dirty="0" err="1">
                <a:solidFill>
                  <a:srgbClr val="253656"/>
                </a:solidFill>
                <a:ea typeface="+mn-lt"/>
                <a:cs typeface="+mn-lt"/>
              </a:rPr>
              <a:t>Configurar</a:t>
            </a:r>
            <a:r>
              <a:rPr lang="en-US" sz="1200" dirty="0">
                <a:solidFill>
                  <a:srgbClr val="253656"/>
                </a:solidFill>
                <a:ea typeface="+mn-lt"/>
                <a:cs typeface="+mn-lt"/>
              </a:rPr>
              <a:t> </a:t>
            </a:r>
            <a:r>
              <a:rPr lang="en-US" sz="1200" dirty="0" err="1">
                <a:solidFill>
                  <a:srgbClr val="253656"/>
                </a:solidFill>
                <a:ea typeface="+mn-lt"/>
                <a:cs typeface="+mn-lt"/>
              </a:rPr>
              <a:t>actualización</a:t>
            </a:r>
            <a:r>
              <a:rPr lang="en-US" sz="1200" dirty="0">
                <a:solidFill>
                  <a:srgbClr val="253656"/>
                </a:solidFill>
                <a:ea typeface="+mn-lt"/>
                <a:cs typeface="+mn-lt"/>
              </a:rPr>
              <a:t> de </a:t>
            </a:r>
            <a:r>
              <a:rPr lang="en-US" sz="1200" dirty="0" err="1">
                <a:solidFill>
                  <a:srgbClr val="253656"/>
                </a:solidFill>
                <a:ea typeface="+mn-lt"/>
                <a:cs typeface="+mn-lt"/>
              </a:rPr>
              <a:t>datos</a:t>
            </a:r>
            <a:endParaRPr lang="en-US" sz="1200" dirty="0" err="1">
              <a:ea typeface="Roboto"/>
              <a:cs typeface="Roboto"/>
            </a:endParaRPr>
          </a:p>
          <a:p>
            <a:pPr marL="228600" indent="-228600">
              <a:lnSpc>
                <a:spcPct val="150000"/>
              </a:lnSpc>
              <a:buFont typeface="Arial"/>
              <a:buChar char="•"/>
            </a:pPr>
            <a:endParaRPr lang="en-US" sz="1200" dirty="0">
              <a:ea typeface="Roboto"/>
              <a:cs typeface="Roboto"/>
            </a:endParaRPr>
          </a:p>
          <a:p>
            <a:pPr marL="228600" indent="-228600">
              <a:lnSpc>
                <a:spcPct val="150000"/>
              </a:lnSpc>
              <a:buFont typeface="Arial"/>
              <a:buChar char="•"/>
            </a:pPr>
            <a:endParaRPr lang="en-US" sz="1400" dirty="0">
              <a:ea typeface="Roboto"/>
              <a:cs typeface="Roboto"/>
            </a:endParaRPr>
          </a:p>
          <a:p>
            <a:pPr marL="228600" indent="-228600">
              <a:lnSpc>
                <a:spcPct val="150000"/>
              </a:lnSpc>
              <a:buFont typeface="Arial"/>
              <a:buChar char="•"/>
            </a:pPr>
            <a:endParaRPr lang="en-US" sz="1400" dirty="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64506" y="1282519"/>
            <a:ext cx="6817518" cy="3437630"/>
          </a:xfrm>
          <a:custGeom>
            <a:avLst/>
            <a:gdLst/>
            <a:ahLst/>
            <a:cxnLst/>
            <a:rect l="l" t="t" r="r" b="b"/>
            <a:pathLst>
              <a:path w="15086463" h="8108974">
                <a:moveTo>
                  <a:pt x="0" y="0"/>
                </a:moveTo>
                <a:lnTo>
                  <a:pt x="15086462" y="0"/>
                </a:lnTo>
                <a:lnTo>
                  <a:pt x="15086462" y="8108974"/>
                </a:lnTo>
                <a:lnTo>
                  <a:pt x="0" y="8108974"/>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DB0FD36E-E7C5-C15E-D7F0-B88AF400CB35}"/>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8F075F49-2402-A84D-3250-03617890F88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6C9EE241-81DA-D115-3344-BC8EA5D68C43}"/>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CB5EFAA3-7823-5964-DE58-3977FBF075DC}"/>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rPr>
              <a:t>Vista </a:t>
            </a:r>
            <a:r>
              <a:rPr lang="es-CL" sz="1200" b="1">
                <a:solidFill>
                  <a:schemeClr val="accent1"/>
                </a:solidFill>
                <a:latin typeface="Roboto Slab"/>
                <a:ea typeface="Open Sans Bold"/>
                <a:cs typeface="Open Sans Bold"/>
              </a:rPr>
              <a:t>explorando</a:t>
            </a:r>
            <a:r>
              <a:rPr lang="en-US" sz="1200" b="1">
                <a:solidFill>
                  <a:schemeClr val="accent1"/>
                </a:solidFill>
                <a:latin typeface="Roboto Slab"/>
                <a:ea typeface="Open Sans Bold"/>
                <a:cs typeface="Open Sans Bold"/>
              </a:rPr>
              <a:t> </a:t>
            </a:r>
            <a:r>
              <a:rPr lang="es-CL" sz="1200" b="1">
                <a:solidFill>
                  <a:schemeClr val="accent1"/>
                </a:solidFill>
                <a:latin typeface="Roboto Slab"/>
                <a:ea typeface="Open Sans Bold"/>
                <a:cs typeface="Open Sans Bold"/>
              </a:rPr>
              <a:t>datos</a:t>
            </a:r>
          </a:p>
        </p:txBody>
      </p:sp>
      <p:sp>
        <p:nvSpPr>
          <p:cNvPr id="14" name="AutoShape 66">
            <a:extLst>
              <a:ext uri="{FF2B5EF4-FFF2-40B4-BE49-F238E27FC236}">
                <a16:creationId xmlns:a16="http://schemas.microsoft.com/office/drawing/2014/main" id="{122BEF1F-F498-BAD0-CB95-4FBBAC6EC5F6}"/>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421129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0377" y="1143030"/>
            <a:ext cx="7122028" cy="3836993"/>
          </a:xfrm>
          <a:custGeom>
            <a:avLst/>
            <a:gdLst/>
            <a:ahLst/>
            <a:cxnLst/>
            <a:rect l="l" t="t" r="r" b="b"/>
            <a:pathLst>
              <a:path w="14244056" h="7673985">
                <a:moveTo>
                  <a:pt x="0" y="0"/>
                </a:moveTo>
                <a:lnTo>
                  <a:pt x="14244056" y="0"/>
                </a:lnTo>
                <a:lnTo>
                  <a:pt x="14244056" y="7673985"/>
                </a:lnTo>
                <a:lnTo>
                  <a:pt x="0" y="7673985"/>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3AFA7170-82A3-9DBC-56AD-802B6CDAB9C5}"/>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11DDC671-0F10-75E8-BD85-9D7040738CA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8AA249EA-252E-B515-0A2E-C87C93085798}"/>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BB3F1112-8C8E-5BC8-5EC6-7846A4166020}"/>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Zona de </a:t>
            </a:r>
            <a:r>
              <a:rPr lang="en-US" sz="1200" b="1" err="1">
                <a:solidFill>
                  <a:schemeClr val="accent1"/>
                </a:solidFill>
                <a:latin typeface="Roboto Slab"/>
                <a:ea typeface="Open Sans Bold"/>
                <a:cs typeface="Open Sans Bold"/>
                <a:sym typeface="Open Sans Bold"/>
              </a:rPr>
              <a:t>preguntas</a:t>
            </a:r>
            <a:endParaRPr lang="en-US" sz="1200" b="1" err="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A7932990-4702-76E8-6E4F-6A9AFE4CB043}"/>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22" name="Grupo 21">
            <a:extLst>
              <a:ext uri="{FF2B5EF4-FFF2-40B4-BE49-F238E27FC236}">
                <a16:creationId xmlns:a16="http://schemas.microsoft.com/office/drawing/2014/main" id="{28FF146B-7FC5-D780-CA9E-52250A91504F}"/>
              </a:ext>
            </a:extLst>
          </p:cNvPr>
          <p:cNvGrpSpPr/>
          <p:nvPr/>
        </p:nvGrpSpPr>
        <p:grpSpPr>
          <a:xfrm>
            <a:off x="4572829" y="1128210"/>
            <a:ext cx="2362321" cy="664489"/>
            <a:chOff x="-943388" y="-312963"/>
            <a:chExt cx="2362321" cy="664489"/>
          </a:xfrm>
        </p:grpSpPr>
        <p:pic>
          <p:nvPicPr>
            <p:cNvPr id="20" name="Picture 6">
              <a:extLst>
                <a:ext uri="{FF2B5EF4-FFF2-40B4-BE49-F238E27FC236}">
                  <a16:creationId xmlns:a16="http://schemas.microsoft.com/office/drawing/2014/main" id="{F46B319B-B325-9FD9-7EC4-17A86A5E90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943388" y="-312963"/>
              <a:ext cx="2362321" cy="650780"/>
            </a:xfrm>
            <a:prstGeom prst="rect">
              <a:avLst/>
            </a:prstGeom>
          </p:spPr>
        </p:pic>
        <p:sp>
          <p:nvSpPr>
            <p:cNvPr id="21" name="TextBox 9">
              <a:extLst>
                <a:ext uri="{FF2B5EF4-FFF2-40B4-BE49-F238E27FC236}">
                  <a16:creationId xmlns:a16="http://schemas.microsoft.com/office/drawing/2014/main" id="{70E10742-3B8C-FA3F-A796-96410D1FFC61}"/>
                </a:ext>
              </a:extLst>
            </p:cNvPr>
            <p:cNvSpPr txBox="1"/>
            <p:nvPr/>
          </p:nvSpPr>
          <p:spPr>
            <a:xfrm>
              <a:off x="-447310" y="-310337"/>
              <a:ext cx="1756723" cy="661863"/>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Preguntas</a:t>
              </a:r>
              <a:endParaRPr lang="es-ES">
                <a:latin typeface="Roboto"/>
                <a:ea typeface="Roboto"/>
                <a:cs typeface="Roboto"/>
                <a:sym typeface="League Spartan"/>
              </a:endParaRPr>
            </a:p>
            <a:p>
              <a:pPr algn="ctr"/>
              <a:r>
                <a:rPr lang="es-CL" sz="1000" spc="46">
                  <a:ea typeface="Roboto"/>
                  <a:cs typeface="Roboto"/>
                </a:rPr>
                <a:t>Explorar las opciones de preguntas</a:t>
              </a:r>
            </a:p>
          </p:txBody>
        </p:sp>
      </p:grpSp>
    </p:spTree>
    <p:extLst>
      <p:ext uri="{BB962C8B-B14F-4D97-AF65-F5344CB8AC3E}">
        <p14:creationId xmlns:p14="http://schemas.microsoft.com/office/powerpoint/2010/main" val="2236586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19375" y="1138173"/>
            <a:ext cx="6896968" cy="3708721"/>
          </a:xfrm>
          <a:custGeom>
            <a:avLst/>
            <a:gdLst/>
            <a:ahLst/>
            <a:cxnLst/>
            <a:rect l="l" t="t" r="r" b="b"/>
            <a:pathLst>
              <a:path w="15102587" h="8129746">
                <a:moveTo>
                  <a:pt x="0" y="0"/>
                </a:moveTo>
                <a:lnTo>
                  <a:pt x="15102588" y="0"/>
                </a:lnTo>
                <a:lnTo>
                  <a:pt x="15102588" y="8129746"/>
                </a:lnTo>
                <a:lnTo>
                  <a:pt x="0" y="8129746"/>
                </a:lnTo>
                <a:lnTo>
                  <a:pt x="0" y="0"/>
                </a:lnTo>
                <a:close/>
              </a:path>
            </a:pathLst>
          </a:custGeom>
          <a:blipFill>
            <a:blip r:embed="rId2"/>
            <a:stretch>
              <a:fillRect l="-113" r="-113"/>
            </a:stretch>
          </a:blipFill>
        </p:spPr>
      </p:sp>
      <p:grpSp>
        <p:nvGrpSpPr>
          <p:cNvPr id="8" name="Group 4">
            <a:extLst>
              <a:ext uri="{FF2B5EF4-FFF2-40B4-BE49-F238E27FC236}">
                <a16:creationId xmlns:a16="http://schemas.microsoft.com/office/drawing/2014/main" id="{A87A64A4-C00F-3C94-946E-7600EF4E6CFB}"/>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2004C584-72C6-6724-C672-47239A0E63A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8A48CCA2-1B9E-1352-6C9D-876905317F29}"/>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4" name="AutoShape 66">
            <a:extLst>
              <a:ext uri="{FF2B5EF4-FFF2-40B4-BE49-F238E27FC236}">
                <a16:creationId xmlns:a16="http://schemas.microsoft.com/office/drawing/2014/main" id="{B99488FE-477C-74F8-3567-92A1C1CC1803}"/>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79584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23463" y="1282518"/>
            <a:ext cx="7469037" cy="3367463"/>
          </a:xfrm>
          <a:custGeom>
            <a:avLst/>
            <a:gdLst/>
            <a:ahLst/>
            <a:cxnLst/>
            <a:rect l="l" t="t" r="r" b="b"/>
            <a:pathLst>
              <a:path w="15282000" h="8201340">
                <a:moveTo>
                  <a:pt x="0" y="0"/>
                </a:moveTo>
                <a:lnTo>
                  <a:pt x="15282000" y="0"/>
                </a:lnTo>
                <a:lnTo>
                  <a:pt x="15282000" y="8201340"/>
                </a:lnTo>
                <a:lnTo>
                  <a:pt x="0" y="8201340"/>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FDC42845-E814-379C-8838-E89142FDE139}"/>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757BDE86-ACEA-D35C-AE61-99A0F6A58E6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A2C6B950-9D94-49CE-A101-433B12B7177B}"/>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4C58D273-1881-3804-CA0B-D23699955F92}"/>
              </a:ext>
            </a:extLst>
          </p:cNvPr>
          <p:cNvSpPr txBox="1"/>
          <p:nvPr/>
        </p:nvSpPr>
        <p:spPr>
          <a:xfrm>
            <a:off x="2285185" y="875683"/>
            <a:ext cx="428072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Elaborar</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este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reporte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en</a:t>
            </a:r>
            <a:r>
              <a:rPr lang="en-US" sz="1200" b="1">
                <a:solidFill>
                  <a:schemeClr val="accent1"/>
                </a:solidFill>
                <a:latin typeface="Roboto Slab"/>
                <a:ea typeface="Open Sans Bold"/>
                <a:cs typeface="Open Sans Bold"/>
                <a:sym typeface="Open Sans Bold"/>
              </a:rPr>
              <a:t> Power BI (PBI)</a:t>
            </a:r>
            <a:endParaRPr lang="es-ES">
              <a:solidFill>
                <a:schemeClr val="accent1"/>
              </a:solidFill>
              <a:latin typeface="Roboto Slab"/>
              <a:ea typeface="Roboto Slab"/>
              <a:cs typeface="Roboto Slab"/>
            </a:endParaRPr>
          </a:p>
        </p:txBody>
      </p:sp>
      <p:sp>
        <p:nvSpPr>
          <p:cNvPr id="18" name="AutoShape 66">
            <a:extLst>
              <a:ext uri="{FF2B5EF4-FFF2-40B4-BE49-F238E27FC236}">
                <a16:creationId xmlns:a16="http://schemas.microsoft.com/office/drawing/2014/main" id="{1F3B8F87-7019-3293-8F3E-3CFBC2FF9319}"/>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22" name="Grupo 21">
            <a:extLst>
              <a:ext uri="{FF2B5EF4-FFF2-40B4-BE49-F238E27FC236}">
                <a16:creationId xmlns:a16="http://schemas.microsoft.com/office/drawing/2014/main" id="{7562213D-96F9-7622-6ABC-AC1F934073D0}"/>
              </a:ext>
            </a:extLst>
          </p:cNvPr>
          <p:cNvGrpSpPr/>
          <p:nvPr/>
        </p:nvGrpSpPr>
        <p:grpSpPr>
          <a:xfrm>
            <a:off x="6419850" y="1221944"/>
            <a:ext cx="2362321" cy="661863"/>
            <a:chOff x="1268068" y="-227512"/>
            <a:chExt cx="2362321" cy="661863"/>
          </a:xfrm>
        </p:grpSpPr>
        <p:pic>
          <p:nvPicPr>
            <p:cNvPr id="20" name="Picture 6">
              <a:extLst>
                <a:ext uri="{FF2B5EF4-FFF2-40B4-BE49-F238E27FC236}">
                  <a16:creationId xmlns:a16="http://schemas.microsoft.com/office/drawing/2014/main" id="{4DC994D6-4826-AE80-95A0-A97A0CCF43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68068" y="-221855"/>
              <a:ext cx="2362321" cy="650780"/>
            </a:xfrm>
            <a:prstGeom prst="rect">
              <a:avLst/>
            </a:prstGeom>
          </p:spPr>
        </p:pic>
        <p:sp>
          <p:nvSpPr>
            <p:cNvPr id="21" name="TextBox 9">
              <a:extLst>
                <a:ext uri="{FF2B5EF4-FFF2-40B4-BE49-F238E27FC236}">
                  <a16:creationId xmlns:a16="http://schemas.microsoft.com/office/drawing/2014/main" id="{01B2B206-8688-0816-7EF9-A90EB497A99D}"/>
                </a:ext>
              </a:extLst>
            </p:cNvPr>
            <p:cNvSpPr txBox="1"/>
            <p:nvPr/>
          </p:nvSpPr>
          <p:spPr>
            <a:xfrm>
              <a:off x="1764146" y="-227512"/>
              <a:ext cx="1756723" cy="661863"/>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ea typeface="Roboto"/>
                  <a:cs typeface="Roboto"/>
                </a:rPr>
                <a:t>Botones</a:t>
              </a:r>
              <a:endParaRPr lang="es-ES">
                <a:ea typeface="Roboto"/>
                <a:cs typeface="Roboto"/>
              </a:endParaRPr>
            </a:p>
            <a:p>
              <a:pPr algn="ctr"/>
              <a:r>
                <a:rPr lang="es-CL" sz="1000" spc="46">
                  <a:ea typeface="Roboto"/>
                  <a:cs typeface="Roboto"/>
                </a:rPr>
                <a:t>Explorar las opciones de botones.</a:t>
              </a:r>
              <a:endParaRPr lang="es-ES">
                <a:ea typeface="Roboto"/>
                <a:cs typeface="Roboto"/>
              </a:endParaRPr>
            </a:p>
          </p:txBody>
        </p:sp>
      </p:grpSp>
    </p:spTree>
    <p:extLst>
      <p:ext uri="{BB962C8B-B14F-4D97-AF65-F5344CB8AC3E}">
        <p14:creationId xmlns:p14="http://schemas.microsoft.com/office/powerpoint/2010/main" val="3824521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0811" y="1282442"/>
            <a:ext cx="6650737" cy="3371414"/>
          </a:xfrm>
          <a:custGeom>
            <a:avLst/>
            <a:gdLst/>
            <a:ahLst/>
            <a:cxnLst/>
            <a:rect l="l" t="t" r="r" b="b"/>
            <a:pathLst>
              <a:path w="15107079" h="8101171">
                <a:moveTo>
                  <a:pt x="0" y="0"/>
                </a:moveTo>
                <a:lnTo>
                  <a:pt x="15107078" y="0"/>
                </a:lnTo>
                <a:lnTo>
                  <a:pt x="15107078" y="8101171"/>
                </a:lnTo>
                <a:lnTo>
                  <a:pt x="0" y="8101171"/>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0268A214-B5A4-F7C4-E7FC-AAC8733864AC}"/>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8426884F-6DCF-BB6B-A677-4F7068793D8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A868DAE1-7943-2606-1C71-23D728E5360E}"/>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4" name="AutoShape 66">
            <a:extLst>
              <a:ext uri="{FF2B5EF4-FFF2-40B4-BE49-F238E27FC236}">
                <a16:creationId xmlns:a16="http://schemas.microsoft.com/office/drawing/2014/main" id="{F03708CE-8A14-81E4-C621-53E1723D9D1C}"/>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878266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32377" y="1153000"/>
            <a:ext cx="6624631" cy="3523443"/>
          </a:xfrm>
          <a:custGeom>
            <a:avLst/>
            <a:gdLst/>
            <a:ahLst/>
            <a:cxnLst/>
            <a:rect l="l" t="t" r="r" b="b"/>
            <a:pathLst>
              <a:path w="15286783" h="8223016">
                <a:moveTo>
                  <a:pt x="0" y="0"/>
                </a:moveTo>
                <a:lnTo>
                  <a:pt x="15286783" y="0"/>
                </a:lnTo>
                <a:lnTo>
                  <a:pt x="15286783" y="8223016"/>
                </a:lnTo>
                <a:lnTo>
                  <a:pt x="0" y="8223016"/>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D976B860-7418-5DEB-281D-1603C7CA86D6}"/>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07355D54-0C41-23B1-F7E6-5301D4CA82C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4D2B285D-6D8F-3F27-D860-B38304AAD061}"/>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268D1B1F-94CD-7E22-5397-84E78C056548}"/>
              </a:ext>
            </a:extLst>
          </p:cNvPr>
          <p:cNvSpPr txBox="1"/>
          <p:nvPr/>
        </p:nvSpPr>
        <p:spPr>
          <a:xfrm>
            <a:off x="2285185" y="875683"/>
            <a:ext cx="428072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Guardando</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reporte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en</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plataforma</a:t>
            </a:r>
            <a:r>
              <a:rPr lang="en-US" sz="1200" b="1">
                <a:solidFill>
                  <a:schemeClr val="accent1"/>
                </a:solidFill>
                <a:latin typeface="Roboto Slab"/>
                <a:ea typeface="Open Sans Bold"/>
                <a:cs typeface="Open Sans Bold"/>
                <a:sym typeface="Open Sans Bold"/>
              </a:rPr>
              <a:t> Web</a:t>
            </a:r>
            <a:endParaRPr lang="en-US" sz="1200" b="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A9E52D75-39F7-E717-3EEF-96DAD243974A}"/>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400520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24880" y="1172492"/>
            <a:ext cx="6401219" cy="3456658"/>
          </a:xfrm>
          <a:custGeom>
            <a:avLst/>
            <a:gdLst/>
            <a:ahLst/>
            <a:cxnLst/>
            <a:rect l="l" t="t" r="r" b="b"/>
            <a:pathLst>
              <a:path w="12802437" h="6913316">
                <a:moveTo>
                  <a:pt x="0" y="0"/>
                </a:moveTo>
                <a:lnTo>
                  <a:pt x="12802438" y="0"/>
                </a:lnTo>
                <a:lnTo>
                  <a:pt x="12802438" y="6913316"/>
                </a:lnTo>
                <a:lnTo>
                  <a:pt x="0" y="6913316"/>
                </a:lnTo>
                <a:lnTo>
                  <a:pt x="0" y="0"/>
                </a:lnTo>
                <a:close/>
              </a:path>
            </a:pathLst>
          </a:custGeom>
          <a:blipFill>
            <a:blip r:embed="rId2"/>
            <a:stretch>
              <a:fillRect/>
            </a:stretch>
          </a:blipFill>
        </p:spPr>
      </p:sp>
      <p:sp>
        <p:nvSpPr>
          <p:cNvPr id="5" name="TextBox 5"/>
          <p:cNvSpPr txBox="1"/>
          <p:nvPr/>
        </p:nvSpPr>
        <p:spPr>
          <a:xfrm>
            <a:off x="3583940" y="4784155"/>
            <a:ext cx="5316831" cy="14503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45"/>
              </a:lnSpc>
            </a:pPr>
            <a:r>
              <a:rPr lang="en-US" sz="889" u="sng">
                <a:solidFill>
                  <a:srgbClr val="B99225"/>
                </a:solidFill>
                <a:latin typeface="Open Sans"/>
                <a:ea typeface="Open Sans"/>
                <a:cs typeface="Open Sans"/>
                <a:sym typeface="Open Sans"/>
                <a:hlinkClick r:id="rId3" tooltip="https://www.microsoft.com/es-es/power-platform/products/power-bi/gateway"/>
              </a:rPr>
              <a:t>Fuente: https://www.microsoft.com/es-es/power-platform/products/power-bi/gateway</a:t>
            </a:r>
          </a:p>
        </p:txBody>
      </p:sp>
      <p:grpSp>
        <p:nvGrpSpPr>
          <p:cNvPr id="10" name="Group 4">
            <a:extLst>
              <a:ext uri="{FF2B5EF4-FFF2-40B4-BE49-F238E27FC236}">
                <a16:creationId xmlns:a16="http://schemas.microsoft.com/office/drawing/2014/main" id="{16734F00-D706-77BE-899B-6772E7F35DC4}"/>
              </a:ext>
            </a:extLst>
          </p:cNvPr>
          <p:cNvGrpSpPr/>
          <p:nvPr/>
        </p:nvGrpSpPr>
        <p:grpSpPr>
          <a:xfrm>
            <a:off x="0" y="4719068"/>
            <a:ext cx="9144000" cy="424432"/>
            <a:chOff x="0" y="0"/>
            <a:chExt cx="6186311" cy="287147"/>
          </a:xfrm>
        </p:grpSpPr>
        <p:sp>
          <p:nvSpPr>
            <p:cNvPr id="9" name="Freeform 5">
              <a:extLst>
                <a:ext uri="{FF2B5EF4-FFF2-40B4-BE49-F238E27FC236}">
                  <a16:creationId xmlns:a16="http://schemas.microsoft.com/office/drawing/2014/main" id="{94067477-9C32-7C49-1A01-05664567CDB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2" name="TextBox 67">
            <a:extLst>
              <a:ext uri="{FF2B5EF4-FFF2-40B4-BE49-F238E27FC236}">
                <a16:creationId xmlns:a16="http://schemas.microsoft.com/office/drawing/2014/main" id="{833670C7-2B25-8652-7D77-E4434E1BC190}"/>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4" name="TextBox 6">
            <a:extLst>
              <a:ext uri="{FF2B5EF4-FFF2-40B4-BE49-F238E27FC236}">
                <a16:creationId xmlns:a16="http://schemas.microsoft.com/office/drawing/2014/main" id="{EE827342-4709-7BBA-E25D-4C5A27CC9D28}"/>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Roboto Slab"/>
                <a:cs typeface="Roboto Slab"/>
                <a:sym typeface="Open Sans Bold"/>
              </a:rPr>
              <a:t>Puerta </a:t>
            </a:r>
            <a:r>
              <a:rPr lang="en-US" sz="1200" b="1" err="1">
                <a:solidFill>
                  <a:schemeClr val="accent1"/>
                </a:solidFill>
                <a:latin typeface="Roboto Slab"/>
                <a:ea typeface="Roboto Slab"/>
                <a:cs typeface="Roboto Slab"/>
                <a:sym typeface="Open Sans Bold"/>
              </a:rPr>
              <a:t>conexión</a:t>
            </a:r>
            <a:endParaRPr lang="es-ES" err="1">
              <a:solidFill>
                <a:schemeClr val="accent1"/>
              </a:solidFill>
            </a:endParaRPr>
          </a:p>
        </p:txBody>
      </p:sp>
      <p:sp>
        <p:nvSpPr>
          <p:cNvPr id="16" name="AutoShape 66">
            <a:extLst>
              <a:ext uri="{FF2B5EF4-FFF2-40B4-BE49-F238E27FC236}">
                <a16:creationId xmlns:a16="http://schemas.microsoft.com/office/drawing/2014/main" id="{CC5590CF-0207-E6F4-24A4-5E08E84161A2}"/>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961401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10250" y="1543945"/>
            <a:ext cx="3134026" cy="2936102"/>
          </a:xfrm>
          <a:custGeom>
            <a:avLst/>
            <a:gdLst/>
            <a:ahLst/>
            <a:cxnLst/>
            <a:rect l="l" t="t" r="r" b="b"/>
            <a:pathLst>
              <a:path w="7013486" h="6518245">
                <a:moveTo>
                  <a:pt x="0" y="0"/>
                </a:moveTo>
                <a:lnTo>
                  <a:pt x="7013486" y="0"/>
                </a:lnTo>
                <a:lnTo>
                  <a:pt x="7013486" y="6518245"/>
                </a:lnTo>
                <a:lnTo>
                  <a:pt x="0" y="6518245"/>
                </a:lnTo>
                <a:lnTo>
                  <a:pt x="0" y="0"/>
                </a:lnTo>
                <a:close/>
              </a:path>
            </a:pathLst>
          </a:custGeom>
          <a:blipFill>
            <a:blip r:embed="rId2"/>
            <a:stretch>
              <a:fillRect/>
            </a:stretch>
          </a:blipFill>
        </p:spPr>
      </p:sp>
      <p:sp>
        <p:nvSpPr>
          <p:cNvPr id="5" name="Freeform 5"/>
          <p:cNvSpPr/>
          <p:nvPr/>
        </p:nvSpPr>
        <p:spPr>
          <a:xfrm>
            <a:off x="4931429" y="1543550"/>
            <a:ext cx="2914471" cy="2795401"/>
          </a:xfrm>
          <a:custGeom>
            <a:avLst/>
            <a:gdLst/>
            <a:ahLst/>
            <a:cxnLst/>
            <a:rect l="l" t="t" r="r" b="b"/>
            <a:pathLst>
              <a:path w="7038202" h="6501888">
                <a:moveTo>
                  <a:pt x="0" y="0"/>
                </a:moveTo>
                <a:lnTo>
                  <a:pt x="7038202" y="0"/>
                </a:lnTo>
                <a:lnTo>
                  <a:pt x="7038202" y="6501888"/>
                </a:lnTo>
                <a:lnTo>
                  <a:pt x="0" y="6501888"/>
                </a:lnTo>
                <a:lnTo>
                  <a:pt x="0" y="0"/>
                </a:lnTo>
                <a:close/>
              </a:path>
            </a:pathLst>
          </a:custGeom>
          <a:blipFill>
            <a:blip r:embed="rId3"/>
            <a:stretch>
              <a:fillRect/>
            </a:stretch>
          </a:blipFill>
        </p:spPr>
      </p:sp>
      <p:sp>
        <p:nvSpPr>
          <p:cNvPr id="6" name="TextBox 6"/>
          <p:cNvSpPr txBox="1"/>
          <p:nvPr/>
        </p:nvSpPr>
        <p:spPr>
          <a:xfrm>
            <a:off x="3233246" y="4784155"/>
            <a:ext cx="5667524" cy="144103"/>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45"/>
              </a:lnSpc>
            </a:pPr>
            <a:r>
              <a:rPr lang="en-US" sz="889" u="sng">
                <a:solidFill>
                  <a:srgbClr val="B99225"/>
                </a:solidFill>
                <a:latin typeface="Open Sans"/>
                <a:ea typeface="Open Sans"/>
                <a:cs typeface="Open Sans"/>
                <a:sym typeface="Open Sans"/>
                <a:hlinkClick r:id="rId4" tooltip="https://learn.microsoft.com/es-es/power-bi/connect-data/service-gateway-deployment-guidance"/>
              </a:rPr>
              <a:t>Fuente: https://learn.microsoft.com/es-es/power-bi/connect-data/service-gateway-deployment-guidance</a:t>
            </a:r>
          </a:p>
        </p:txBody>
      </p:sp>
      <p:grpSp>
        <p:nvGrpSpPr>
          <p:cNvPr id="11" name="Group 4">
            <a:extLst>
              <a:ext uri="{FF2B5EF4-FFF2-40B4-BE49-F238E27FC236}">
                <a16:creationId xmlns:a16="http://schemas.microsoft.com/office/drawing/2014/main" id="{42BD48CC-4A31-9237-2387-013B5F6D0BB8}"/>
              </a:ext>
            </a:extLst>
          </p:cNvPr>
          <p:cNvGrpSpPr/>
          <p:nvPr/>
        </p:nvGrpSpPr>
        <p:grpSpPr>
          <a:xfrm>
            <a:off x="0" y="4719068"/>
            <a:ext cx="9144000" cy="424432"/>
            <a:chOff x="0" y="0"/>
            <a:chExt cx="6186311" cy="287147"/>
          </a:xfrm>
        </p:grpSpPr>
        <p:sp>
          <p:nvSpPr>
            <p:cNvPr id="10" name="Freeform 5">
              <a:extLst>
                <a:ext uri="{FF2B5EF4-FFF2-40B4-BE49-F238E27FC236}">
                  <a16:creationId xmlns:a16="http://schemas.microsoft.com/office/drawing/2014/main" id="{A2FAB472-E9A9-F5AA-05DF-1A59EDBEE46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3" name="TextBox 67">
            <a:extLst>
              <a:ext uri="{FF2B5EF4-FFF2-40B4-BE49-F238E27FC236}">
                <a16:creationId xmlns:a16="http://schemas.microsoft.com/office/drawing/2014/main" id="{D494B480-3DD3-1486-C01E-B9F030B4F8A7}"/>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5" name="TextBox 6">
            <a:extLst>
              <a:ext uri="{FF2B5EF4-FFF2-40B4-BE49-F238E27FC236}">
                <a16:creationId xmlns:a16="http://schemas.microsoft.com/office/drawing/2014/main" id="{129F7EF6-25FF-2AE0-115D-18790C23C769}"/>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Roboto Slab"/>
                <a:cs typeface="Roboto Slab"/>
                <a:sym typeface="Open Sans Bold"/>
              </a:rPr>
              <a:t>Configurando</a:t>
            </a:r>
            <a:r>
              <a:rPr lang="en-US" sz="1200" b="1">
                <a:solidFill>
                  <a:schemeClr val="accent1"/>
                </a:solidFill>
                <a:latin typeface="Roboto Slab"/>
                <a:ea typeface="Roboto Slab"/>
                <a:cs typeface="Roboto Slab"/>
                <a:sym typeface="Open Sans Bold"/>
              </a:rPr>
              <a:t> la </a:t>
            </a:r>
            <a:r>
              <a:rPr lang="en-US" sz="1200" b="1" err="1">
                <a:solidFill>
                  <a:schemeClr val="accent1"/>
                </a:solidFill>
                <a:latin typeface="Roboto Slab"/>
                <a:ea typeface="Roboto Slab"/>
                <a:cs typeface="Roboto Slab"/>
                <a:sym typeface="Open Sans Bold"/>
              </a:rPr>
              <a:t>puerta</a:t>
            </a:r>
            <a:r>
              <a:rPr lang="en-US" sz="1200" b="1">
                <a:solidFill>
                  <a:schemeClr val="accent1"/>
                </a:solidFill>
                <a:latin typeface="Roboto Slab"/>
                <a:ea typeface="Roboto Slab"/>
                <a:cs typeface="Roboto Slab"/>
                <a:sym typeface="Open Sans Bold"/>
              </a:rPr>
              <a:t> de </a:t>
            </a:r>
            <a:r>
              <a:rPr lang="en-US" sz="1200" b="1" err="1">
                <a:solidFill>
                  <a:schemeClr val="accent1"/>
                </a:solidFill>
                <a:latin typeface="Roboto Slab"/>
                <a:ea typeface="Roboto Slab"/>
                <a:cs typeface="Roboto Slab"/>
                <a:sym typeface="Open Sans Bold"/>
              </a:rPr>
              <a:t>conexión</a:t>
            </a:r>
            <a:r>
              <a:rPr lang="en-US" sz="1200" b="1">
                <a:solidFill>
                  <a:schemeClr val="accent1"/>
                </a:solidFill>
                <a:latin typeface="Roboto Slab"/>
                <a:ea typeface="Roboto Slab"/>
                <a:cs typeface="Roboto Slab"/>
                <a:sym typeface="Open Sans Bold"/>
              </a:rPr>
              <a:t>.</a:t>
            </a:r>
            <a:endParaRPr lang="es-ES"/>
          </a:p>
        </p:txBody>
      </p:sp>
      <p:sp>
        <p:nvSpPr>
          <p:cNvPr id="17" name="AutoShape 66">
            <a:extLst>
              <a:ext uri="{FF2B5EF4-FFF2-40B4-BE49-F238E27FC236}">
                <a16:creationId xmlns:a16="http://schemas.microsoft.com/office/drawing/2014/main" id="{F3C89B26-C683-40FB-A519-D7AADB97781E}"/>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18697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006692" y="1280334"/>
            <a:ext cx="6427832" cy="3438191"/>
          </a:xfrm>
          <a:custGeom>
            <a:avLst/>
            <a:gdLst/>
            <a:ahLst/>
            <a:cxnLst/>
            <a:rect l="l" t="t" r="r" b="b"/>
            <a:pathLst>
              <a:path w="13708378" h="7402524">
                <a:moveTo>
                  <a:pt x="0" y="0"/>
                </a:moveTo>
                <a:lnTo>
                  <a:pt x="13708378" y="0"/>
                </a:lnTo>
                <a:lnTo>
                  <a:pt x="13708378" y="7402524"/>
                </a:lnTo>
                <a:lnTo>
                  <a:pt x="0" y="7402524"/>
                </a:lnTo>
                <a:lnTo>
                  <a:pt x="0" y="0"/>
                </a:lnTo>
                <a:close/>
              </a:path>
            </a:pathLst>
          </a:custGeom>
          <a:blipFill>
            <a:blip r:embed="rId2"/>
            <a:stretch>
              <a:fillRect/>
            </a:stretch>
          </a:blipFill>
        </p:spPr>
      </p:sp>
      <p:sp>
        <p:nvSpPr>
          <p:cNvPr id="6" name="TextBox 6"/>
          <p:cNvSpPr txBox="1"/>
          <p:nvPr/>
        </p:nvSpPr>
        <p:spPr>
          <a:xfrm>
            <a:off x="281933" y="1677314"/>
            <a:ext cx="1291441" cy="1006686"/>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960"/>
              </a:lnSpc>
            </a:pPr>
            <a:r>
              <a:rPr lang="en-US" sz="1200" err="1">
                <a:latin typeface="Roboto"/>
                <a:ea typeface="Open Sans Bold"/>
                <a:cs typeface="Open Sans Bold"/>
                <a:sym typeface="Open Sans Bold"/>
              </a:rPr>
              <a:t>Ahora</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podemos</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ir</a:t>
            </a:r>
            <a:r>
              <a:rPr lang="en-US" sz="1200">
                <a:latin typeface="Roboto"/>
                <a:ea typeface="Open Sans Bold"/>
                <a:cs typeface="Open Sans Bold"/>
                <a:sym typeface="Open Sans Bold"/>
              </a:rPr>
              <a:t> a </a:t>
            </a:r>
            <a:r>
              <a:rPr lang="en-US" sz="1200" err="1">
                <a:latin typeface="Roboto"/>
                <a:ea typeface="Open Sans Bold"/>
                <a:cs typeface="Open Sans Bold"/>
                <a:sym typeface="Open Sans Bold"/>
              </a:rPr>
              <a:t>calendarizar</a:t>
            </a:r>
            <a:r>
              <a:rPr lang="en-US" sz="1200">
                <a:latin typeface="Roboto"/>
                <a:ea typeface="Open Sans Bold"/>
                <a:cs typeface="Open Sans Bold"/>
                <a:sym typeface="Open Sans Bold"/>
              </a:rPr>
              <a:t> la </a:t>
            </a:r>
            <a:r>
              <a:rPr lang="en-US" sz="1200" err="1">
                <a:latin typeface="Roboto"/>
                <a:ea typeface="Open Sans Bold"/>
                <a:cs typeface="Open Sans Bold"/>
                <a:sym typeface="Open Sans Bold"/>
              </a:rPr>
              <a:t>actualización</a:t>
            </a:r>
            <a:r>
              <a:rPr lang="en-US" sz="1200">
                <a:latin typeface="Roboto"/>
                <a:ea typeface="Open Sans Bold"/>
                <a:cs typeface="Open Sans Bold"/>
                <a:sym typeface="Open Sans Bold"/>
              </a:rPr>
              <a:t> de </a:t>
            </a:r>
            <a:r>
              <a:rPr lang="en-US" sz="1200" err="1">
                <a:latin typeface="Roboto"/>
                <a:ea typeface="Open Sans Bold"/>
                <a:cs typeface="Open Sans Bold"/>
                <a:sym typeface="Open Sans Bold"/>
              </a:rPr>
              <a:t>los</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reportes</a:t>
            </a:r>
            <a:r>
              <a:rPr lang="en-US" sz="1200">
                <a:latin typeface="Roboto"/>
                <a:ea typeface="Open Sans Bold"/>
                <a:cs typeface="Open Sans Bold"/>
                <a:sym typeface="Open Sans Bold"/>
              </a:rPr>
              <a:t>.</a:t>
            </a:r>
          </a:p>
        </p:txBody>
      </p:sp>
      <p:grpSp>
        <p:nvGrpSpPr>
          <p:cNvPr id="9" name="Group 4">
            <a:extLst>
              <a:ext uri="{FF2B5EF4-FFF2-40B4-BE49-F238E27FC236}">
                <a16:creationId xmlns:a16="http://schemas.microsoft.com/office/drawing/2014/main" id="{05E7FFAC-D2E6-2A61-731F-477FC8352779}"/>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72BC6FA5-B5F7-8E58-658F-95A7B0EB1CD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1A7181D1-8DEB-01AF-6391-6E95E9AD90B9}"/>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BC88EC52-E8CF-D7EA-4437-29A5ADFBBF17}"/>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Calendarizando</a:t>
            </a:r>
            <a:endParaRPr lang="en-US" sz="1200" b="1">
              <a:solidFill>
                <a:schemeClr val="accent1"/>
              </a:solidFill>
              <a:latin typeface="Open Sans Bold"/>
              <a:ea typeface="Open Sans Bold"/>
              <a:cs typeface="Open Sans Bold"/>
            </a:endParaRPr>
          </a:p>
        </p:txBody>
      </p:sp>
      <p:sp>
        <p:nvSpPr>
          <p:cNvPr id="15" name="AutoShape 66">
            <a:extLst>
              <a:ext uri="{FF2B5EF4-FFF2-40B4-BE49-F238E27FC236}">
                <a16:creationId xmlns:a16="http://schemas.microsoft.com/office/drawing/2014/main" id="{28501CCD-9026-6688-2307-71D78B32AE16}"/>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4228083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03023" y="1278487"/>
            <a:ext cx="7286539" cy="3438970"/>
          </a:xfrm>
          <a:custGeom>
            <a:avLst/>
            <a:gdLst/>
            <a:ahLst/>
            <a:cxnLst/>
            <a:rect l="l" t="t" r="r" b="b"/>
            <a:pathLst>
              <a:path w="15798902" h="8252852">
                <a:moveTo>
                  <a:pt x="0" y="0"/>
                </a:moveTo>
                <a:lnTo>
                  <a:pt x="15798902" y="0"/>
                </a:lnTo>
                <a:lnTo>
                  <a:pt x="15798902" y="8252852"/>
                </a:lnTo>
                <a:lnTo>
                  <a:pt x="0" y="8252852"/>
                </a:lnTo>
                <a:lnTo>
                  <a:pt x="0" y="0"/>
                </a:lnTo>
                <a:close/>
              </a:path>
            </a:pathLst>
          </a:custGeom>
          <a:blipFill>
            <a:blip r:embed="rId2"/>
            <a:stretch>
              <a:fillRect b="-3215"/>
            </a:stretch>
          </a:blipFill>
        </p:spPr>
      </p:sp>
      <p:grpSp>
        <p:nvGrpSpPr>
          <p:cNvPr id="12" name="Group 4">
            <a:extLst>
              <a:ext uri="{FF2B5EF4-FFF2-40B4-BE49-F238E27FC236}">
                <a16:creationId xmlns:a16="http://schemas.microsoft.com/office/drawing/2014/main" id="{2A5E58C8-94E3-1D81-26A1-F132D9C90413}"/>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EFB6D8C5-65A2-4459-A5B8-C404C72E7FB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E53582F1-BA7B-3670-D9B0-C010AECE6198}"/>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C558DF95-0BE9-F878-2ACC-BD5EED416D5C}"/>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Calendarizando</a:t>
            </a:r>
            <a:endParaRPr lang="en-US" sz="1200" b="1" err="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CCB4F85E-CC8A-0171-F1F1-5392D3769528}"/>
              </a:ext>
            </a:extLst>
          </p:cNvPr>
          <p:cNvSpPr/>
          <p:nvPr/>
        </p:nvSpPr>
        <p:spPr>
          <a:xfrm>
            <a:off x="4399009" y="563398"/>
            <a:ext cx="345982" cy="77439"/>
          </a:xfrm>
          <a:prstGeom prst="rect">
            <a:avLst/>
          </a:prstGeom>
          <a:solidFill>
            <a:srgbClr val="6DC53B"/>
          </a:solidFill>
        </p:spPr>
        <p:txBody>
          <a:bodyPr/>
          <a:lstStyle/>
          <a:p>
            <a:endParaRPr lang="es-CL"/>
          </a:p>
        </p:txBody>
      </p:sp>
      <p:pic>
        <p:nvPicPr>
          <p:cNvPr id="29" name="Picture 6">
            <a:extLst>
              <a:ext uri="{FF2B5EF4-FFF2-40B4-BE49-F238E27FC236}">
                <a16:creationId xmlns:a16="http://schemas.microsoft.com/office/drawing/2014/main" id="{06E5EC0E-0FD0-0158-3396-4EF929386E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3888440" y="2758043"/>
            <a:ext cx="2362321" cy="650780"/>
          </a:xfrm>
          <a:prstGeom prst="rect">
            <a:avLst/>
          </a:prstGeom>
        </p:spPr>
      </p:pic>
      <p:sp>
        <p:nvSpPr>
          <p:cNvPr id="31" name="TextBox 9">
            <a:extLst>
              <a:ext uri="{FF2B5EF4-FFF2-40B4-BE49-F238E27FC236}">
                <a16:creationId xmlns:a16="http://schemas.microsoft.com/office/drawing/2014/main" id="{8D37C5A9-96BD-936E-3B78-608F37B6A436}"/>
              </a:ext>
            </a:extLst>
          </p:cNvPr>
          <p:cNvSpPr txBox="1"/>
          <p:nvPr/>
        </p:nvSpPr>
        <p:spPr>
          <a:xfrm>
            <a:off x="4398629" y="2831224"/>
            <a:ext cx="1756723" cy="499586"/>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Configurar las conexiones</a:t>
            </a:r>
            <a:endParaRPr lang="es-ES"/>
          </a:p>
        </p:txBody>
      </p:sp>
    </p:spTree>
    <p:extLst>
      <p:ext uri="{BB962C8B-B14F-4D97-AF65-F5344CB8AC3E}">
        <p14:creationId xmlns:p14="http://schemas.microsoft.com/office/powerpoint/2010/main" val="107543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620915" y="2217446"/>
            <a:ext cx="929864" cy="64373"/>
          </a:xfrm>
          <a:prstGeom prst="rect">
            <a:avLst/>
          </a:prstGeom>
          <a:solidFill>
            <a:srgbClr val="FFFFFF"/>
          </a:solidFill>
        </p:spPr>
        <p:txBody>
          <a:bodyPr/>
          <a:lstStyle/>
          <a:p>
            <a:endParaRPr lang="es-CL"/>
          </a:p>
        </p:txBody>
      </p:sp>
      <p:sp>
        <p:nvSpPr>
          <p:cNvPr id="7" name="TextBox 7"/>
          <p:cNvSpPr txBox="1"/>
          <p:nvPr/>
        </p:nvSpPr>
        <p:spPr>
          <a:xfrm>
            <a:off x="620915" y="2395538"/>
            <a:ext cx="5373576" cy="384721"/>
          </a:xfrm>
          <a:prstGeom prst="rect">
            <a:avLst/>
          </a:prstGeom>
        </p:spPr>
        <p:txBody>
          <a:bodyPr lIns="0" tIns="0" rIns="0" bIns="0" rtlCol="0" anchor="t">
            <a:spAutoFit/>
          </a:bodyPr>
          <a:lstStyle/>
          <a:p>
            <a:pPr>
              <a:lnSpc>
                <a:spcPts val="3000"/>
              </a:lnSpc>
            </a:pPr>
            <a:r>
              <a:rPr lang="en-US" sz="3000" b="1">
                <a:solidFill>
                  <a:srgbClr val="FFFFFF"/>
                </a:solidFill>
                <a:latin typeface="+mj-lt"/>
              </a:rPr>
              <a:t>Servicios en la nube con pbi </a:t>
            </a:r>
            <a:endParaRPr lang="es-ES"/>
          </a:p>
        </p:txBody>
      </p:sp>
      <p:pic>
        <p:nvPicPr>
          <p:cNvPr id="8" name="Picture 4">
            <a:extLst>
              <a:ext uri="{FF2B5EF4-FFF2-40B4-BE49-F238E27FC236}">
                <a16:creationId xmlns:a16="http://schemas.microsoft.com/office/drawing/2014/main" id="{FFB031C6-9ACF-7604-DBF6-730716F82F18}"/>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C09EDC33-647E-FA85-9B90-1F4A0813F56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43D339B5-4A87-C1FB-7EB5-32BE11E96FB2}"/>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6648" y="1136770"/>
            <a:ext cx="6573531" cy="3588092"/>
          </a:xfrm>
          <a:custGeom>
            <a:avLst/>
            <a:gdLst/>
            <a:ahLst/>
            <a:cxnLst/>
            <a:rect l="l" t="t" r="r" b="b"/>
            <a:pathLst>
              <a:path w="15532450" h="8335748">
                <a:moveTo>
                  <a:pt x="0" y="0"/>
                </a:moveTo>
                <a:lnTo>
                  <a:pt x="15532450" y="0"/>
                </a:lnTo>
                <a:lnTo>
                  <a:pt x="15532450" y="8335748"/>
                </a:lnTo>
                <a:lnTo>
                  <a:pt x="0" y="8335748"/>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B51A740D-9B27-99DC-2078-ECC887CF73C2}"/>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DE967DF4-6C39-2B6A-C037-31DED8AB59D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72416DA8-2E00-08B1-041F-5C6ED9DF891B}"/>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3D7E07E2-9582-30CC-30FD-2F4BFDF04AE0}"/>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Calendarizando</a:t>
            </a:r>
            <a:endParaRPr lang="en-US" sz="1200" b="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C52CF36F-0DD2-FF2A-18FC-18A390FBCAA0}"/>
              </a:ext>
            </a:extLst>
          </p:cNvPr>
          <p:cNvSpPr/>
          <p:nvPr/>
        </p:nvSpPr>
        <p:spPr>
          <a:xfrm>
            <a:off x="4399009" y="563398"/>
            <a:ext cx="345982" cy="77439"/>
          </a:xfrm>
          <a:prstGeom prst="rect">
            <a:avLst/>
          </a:prstGeom>
          <a:solidFill>
            <a:srgbClr val="6DC53B"/>
          </a:solidFill>
        </p:spPr>
        <p:txBody>
          <a:bodyPr/>
          <a:lstStyle/>
          <a:p>
            <a:endParaRPr lang="es-CL"/>
          </a:p>
        </p:txBody>
      </p:sp>
      <p:grpSp>
        <p:nvGrpSpPr>
          <p:cNvPr id="5" name="Grupo 4">
            <a:extLst>
              <a:ext uri="{FF2B5EF4-FFF2-40B4-BE49-F238E27FC236}">
                <a16:creationId xmlns:a16="http://schemas.microsoft.com/office/drawing/2014/main" id="{9E6DF586-7C57-ECC7-66F8-7FC68E10425F}"/>
              </a:ext>
            </a:extLst>
          </p:cNvPr>
          <p:cNvGrpSpPr/>
          <p:nvPr/>
        </p:nvGrpSpPr>
        <p:grpSpPr>
          <a:xfrm>
            <a:off x="4996162" y="2285321"/>
            <a:ext cx="2362321" cy="664489"/>
            <a:chOff x="4996162" y="2285321"/>
            <a:chExt cx="2362321" cy="664489"/>
          </a:xfrm>
        </p:grpSpPr>
        <p:pic>
          <p:nvPicPr>
            <p:cNvPr id="20" name="Picture 6">
              <a:extLst>
                <a:ext uri="{FF2B5EF4-FFF2-40B4-BE49-F238E27FC236}">
                  <a16:creationId xmlns:a16="http://schemas.microsoft.com/office/drawing/2014/main" id="{7A9E0B57-8C2A-7F28-879F-1C151476116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996162" y="2285321"/>
              <a:ext cx="2362321" cy="650780"/>
            </a:xfrm>
            <a:prstGeom prst="rect">
              <a:avLst/>
            </a:prstGeom>
          </p:spPr>
        </p:pic>
        <p:sp>
          <p:nvSpPr>
            <p:cNvPr id="3" name="TextBox 9">
              <a:extLst>
                <a:ext uri="{FF2B5EF4-FFF2-40B4-BE49-F238E27FC236}">
                  <a16:creationId xmlns:a16="http://schemas.microsoft.com/office/drawing/2014/main" id="{70E10742-3B8C-FA3F-A796-96410D1FFC61}"/>
                </a:ext>
              </a:extLst>
            </p:cNvPr>
            <p:cNvSpPr txBox="1"/>
            <p:nvPr/>
          </p:nvSpPr>
          <p:spPr>
            <a:xfrm>
              <a:off x="5485185" y="2287947"/>
              <a:ext cx="1756723" cy="661863"/>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s-CL" sz="1000" spc="46">
                  <a:latin typeface="Roboto"/>
                  <a:ea typeface="Roboto"/>
                  <a:cs typeface="Roboto"/>
                  <a:sym typeface="League Spartan"/>
                </a:rPr>
                <a:t>Podemos ver que acá faltan configurar las conexiones</a:t>
              </a:r>
              <a:endParaRPr lang="es-CL" sz="1000" spc="46">
                <a:ea typeface="Roboto"/>
                <a:cs typeface="Roboto"/>
              </a:endParaRPr>
            </a:p>
          </p:txBody>
        </p:sp>
      </p:grpSp>
    </p:spTree>
    <p:extLst>
      <p:ext uri="{BB962C8B-B14F-4D97-AF65-F5344CB8AC3E}">
        <p14:creationId xmlns:p14="http://schemas.microsoft.com/office/powerpoint/2010/main" val="4046610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7674" y="1289879"/>
            <a:ext cx="6327979" cy="3212479"/>
          </a:xfrm>
          <a:custGeom>
            <a:avLst/>
            <a:gdLst/>
            <a:ahLst/>
            <a:cxnLst/>
            <a:rect l="l" t="t" r="r" b="b"/>
            <a:pathLst>
              <a:path w="14125527" h="7604242">
                <a:moveTo>
                  <a:pt x="0" y="0"/>
                </a:moveTo>
                <a:lnTo>
                  <a:pt x="14125527" y="0"/>
                </a:lnTo>
                <a:lnTo>
                  <a:pt x="14125527" y="7604242"/>
                </a:lnTo>
                <a:lnTo>
                  <a:pt x="0" y="7604242"/>
                </a:lnTo>
                <a:lnTo>
                  <a:pt x="0" y="0"/>
                </a:lnTo>
                <a:close/>
              </a:path>
            </a:pathLst>
          </a:custGeom>
          <a:blipFill>
            <a:blip r:embed="rId2"/>
            <a:stretch>
              <a:fillRect/>
            </a:stretch>
          </a:blipFill>
        </p:spPr>
      </p:sp>
      <p:grpSp>
        <p:nvGrpSpPr>
          <p:cNvPr id="9" name="Group 4">
            <a:extLst>
              <a:ext uri="{FF2B5EF4-FFF2-40B4-BE49-F238E27FC236}">
                <a16:creationId xmlns:a16="http://schemas.microsoft.com/office/drawing/2014/main" id="{BD109F74-ED8C-4B14-A816-DFBC7AB87ED7}"/>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8A9674F1-96CA-D79F-3CFA-1E4AA07572C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C17E86B5-D589-E0F0-93B9-4894DD22580E}"/>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D6CDA6F6-35C6-D0AD-8C9F-C82ED46FC3E2}"/>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Roboto Slab"/>
                <a:cs typeface="Roboto Slab"/>
                <a:sym typeface="Open Sans Bold"/>
              </a:rPr>
              <a:t>Configurando</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una</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nueva</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conexión</a:t>
            </a:r>
            <a:r>
              <a:rPr lang="en-US" sz="1200" b="1">
                <a:solidFill>
                  <a:schemeClr val="accent1"/>
                </a:solidFill>
                <a:latin typeface="Roboto Slab"/>
                <a:ea typeface="Roboto Slab"/>
                <a:cs typeface="Roboto Slab"/>
                <a:sym typeface="Open Sans Bold"/>
              </a:rPr>
              <a:t>.</a:t>
            </a:r>
            <a:endParaRPr lang="es-ES"/>
          </a:p>
        </p:txBody>
      </p:sp>
      <p:sp>
        <p:nvSpPr>
          <p:cNvPr id="15" name="AutoShape 66">
            <a:extLst>
              <a:ext uri="{FF2B5EF4-FFF2-40B4-BE49-F238E27FC236}">
                <a16:creationId xmlns:a16="http://schemas.microsoft.com/office/drawing/2014/main" id="{3A1E5709-77E2-3823-1EEF-C0D006A75173}"/>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3262591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26144" y="1135520"/>
            <a:ext cx="6452190" cy="3289572"/>
          </a:xfrm>
          <a:custGeom>
            <a:avLst/>
            <a:gdLst/>
            <a:ahLst/>
            <a:cxnLst/>
            <a:rect l="l" t="t" r="r" b="b"/>
            <a:pathLst>
              <a:path w="15480664" h="8320857">
                <a:moveTo>
                  <a:pt x="0" y="0"/>
                </a:moveTo>
                <a:lnTo>
                  <a:pt x="15480663" y="0"/>
                </a:lnTo>
                <a:lnTo>
                  <a:pt x="15480663" y="8320857"/>
                </a:lnTo>
                <a:lnTo>
                  <a:pt x="0" y="8320857"/>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867FC87F-D452-9534-DAFA-EBEC457AF3A8}"/>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DD3C41DA-7C54-4D5B-D75A-FE1F26B6EB2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0885A6A5-5D59-5D4B-73BA-AE8E5BF3C11F}"/>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E255F434-1482-84FA-DD26-3CE5DB9AF132}"/>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Calendarizando</a:t>
            </a:r>
            <a:endParaRPr lang="en-US" sz="1200" b="1" err="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C5538ECF-734A-7625-BCC4-16E3810872A0}"/>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3125730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08722" y="1146756"/>
            <a:ext cx="6928521" cy="3573636"/>
          </a:xfrm>
          <a:custGeom>
            <a:avLst/>
            <a:gdLst/>
            <a:ahLst/>
            <a:cxnLst/>
            <a:rect l="l" t="t" r="r" b="b"/>
            <a:pathLst>
              <a:path w="15544326" h="8380983">
                <a:moveTo>
                  <a:pt x="0" y="0"/>
                </a:moveTo>
                <a:lnTo>
                  <a:pt x="15544326" y="0"/>
                </a:lnTo>
                <a:lnTo>
                  <a:pt x="15544326" y="8380983"/>
                </a:lnTo>
                <a:lnTo>
                  <a:pt x="0" y="8380983"/>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8F33F1D9-6DAF-6990-3022-A409DEE0A690}"/>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A78E0975-4481-25B3-31EF-2B93FA09D8B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E406C66B-D600-E08E-3378-BB53C8F3B8F9}"/>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B7BE3FAD-1B26-EC67-2B04-27098C0E54E4}"/>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Calendarizando</a:t>
            </a:r>
            <a:endParaRPr lang="en-US" sz="1200" b="1" err="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E3A2C1B3-5F75-8C94-00C8-9CDA2C9FC7DE}"/>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145959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49861" y="1136133"/>
            <a:ext cx="6799644" cy="3388950"/>
          </a:xfrm>
          <a:custGeom>
            <a:avLst/>
            <a:gdLst/>
            <a:ahLst/>
            <a:cxnLst/>
            <a:rect l="l" t="t" r="r" b="b"/>
            <a:pathLst>
              <a:path w="15558716" h="8356327">
                <a:moveTo>
                  <a:pt x="0" y="0"/>
                </a:moveTo>
                <a:lnTo>
                  <a:pt x="15558716" y="0"/>
                </a:lnTo>
                <a:lnTo>
                  <a:pt x="15558716" y="8356327"/>
                </a:lnTo>
                <a:lnTo>
                  <a:pt x="0" y="8356327"/>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8426CDBD-D7D6-1F74-9E66-F31A8AC712E4}"/>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88301A7C-7661-223D-36EC-5B3009928C1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DD7B9443-1442-27FB-45E4-2949C25241AF}"/>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C3FD7346-47E4-F588-B9DD-953A136C47D7}"/>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Open Sans Bold"/>
                <a:ea typeface="Open Sans Bold"/>
                <a:cs typeface="Open Sans Bold"/>
              </a:rPr>
              <a:t>Calendarizando</a:t>
            </a:r>
          </a:p>
        </p:txBody>
      </p:sp>
      <p:sp>
        <p:nvSpPr>
          <p:cNvPr id="14" name="AutoShape 66">
            <a:extLst>
              <a:ext uri="{FF2B5EF4-FFF2-40B4-BE49-F238E27FC236}">
                <a16:creationId xmlns:a16="http://schemas.microsoft.com/office/drawing/2014/main" id="{9F78DAC7-6DB9-2875-7BC0-0B72CC3A6859}"/>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3439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8BE3E-BED8-A0BD-17BA-1871483B85A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282A382-BA3E-1442-4154-FD150C878D0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A7E3B2F3-01C3-BDCB-B0D6-FB0BA8F09FB7}"/>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2E81CACE-E156-CCB5-B792-F0859DF42759}"/>
              </a:ext>
            </a:extLst>
          </p:cNvPr>
          <p:cNvSpPr txBox="1"/>
          <p:nvPr/>
        </p:nvSpPr>
        <p:spPr>
          <a:xfrm>
            <a:off x="620915" y="2395538"/>
            <a:ext cx="5373576" cy="384721"/>
          </a:xfrm>
          <a:prstGeom prst="rect">
            <a:avLst/>
          </a:prstGeom>
        </p:spPr>
        <p:txBody>
          <a:bodyPr lIns="0" tIns="0" rIns="0" bIns="0" rtlCol="0" anchor="t">
            <a:spAutoFit/>
          </a:bodyPr>
          <a:lstStyle/>
          <a:p>
            <a:pPr>
              <a:lnSpc>
                <a:spcPts val="3000"/>
              </a:lnSpc>
            </a:pPr>
            <a:r>
              <a:rPr lang="en-US" sz="3000" b="1">
                <a:solidFill>
                  <a:srgbClr val="FFFFFF"/>
                </a:solidFill>
                <a:latin typeface="+mj-lt"/>
              </a:rPr>
              <a:t>Publicación de un reporte</a:t>
            </a:r>
            <a:endParaRPr lang="es-ES"/>
          </a:p>
        </p:txBody>
      </p:sp>
      <p:pic>
        <p:nvPicPr>
          <p:cNvPr id="8" name="Picture 4">
            <a:extLst>
              <a:ext uri="{FF2B5EF4-FFF2-40B4-BE49-F238E27FC236}">
                <a16:creationId xmlns:a16="http://schemas.microsoft.com/office/drawing/2014/main" id="{B82ABAEA-327C-8A15-1351-AD110258043A}"/>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49985486-F955-CEF8-A6D9-6C9B97D675A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598D049C-D855-1049-B21E-5DFA6ADEF6AD}"/>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548766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595922" y="1288470"/>
            <a:ext cx="5937975" cy="3273056"/>
          </a:xfrm>
          <a:custGeom>
            <a:avLst/>
            <a:gdLst/>
            <a:ahLst/>
            <a:cxnLst/>
            <a:rect l="l" t="t" r="r" b="b"/>
            <a:pathLst>
              <a:path w="13708378" h="7362541">
                <a:moveTo>
                  <a:pt x="0" y="0"/>
                </a:moveTo>
                <a:lnTo>
                  <a:pt x="13708378" y="0"/>
                </a:lnTo>
                <a:lnTo>
                  <a:pt x="13708378" y="7362541"/>
                </a:lnTo>
                <a:lnTo>
                  <a:pt x="0" y="7362541"/>
                </a:lnTo>
                <a:lnTo>
                  <a:pt x="0" y="0"/>
                </a:lnTo>
                <a:close/>
              </a:path>
            </a:pathLst>
          </a:custGeom>
          <a:blipFill>
            <a:blip r:embed="rId2"/>
            <a:stretch>
              <a:fillRect/>
            </a:stretch>
          </a:blipFill>
        </p:spPr>
      </p:sp>
      <p:sp>
        <p:nvSpPr>
          <p:cNvPr id="6" name="TextBox 6"/>
          <p:cNvSpPr txBox="1"/>
          <p:nvPr/>
        </p:nvSpPr>
        <p:spPr>
          <a:xfrm>
            <a:off x="185302" y="1370068"/>
            <a:ext cx="2096826" cy="750205"/>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960"/>
              </a:lnSpc>
            </a:pPr>
            <a:r>
              <a:rPr lang="en-US" sz="1200" err="1">
                <a:latin typeface="Roboto"/>
                <a:ea typeface="Open Sans Bold"/>
                <a:cs typeface="Open Sans Bold"/>
                <a:sym typeface="Open Sans Bold"/>
              </a:rPr>
              <a:t>Compartiendo</a:t>
            </a:r>
            <a:r>
              <a:rPr lang="en-US" sz="1200">
                <a:latin typeface="Roboto"/>
                <a:ea typeface="Open Sans Bold"/>
                <a:cs typeface="Open Sans Bold"/>
                <a:sym typeface="Open Sans Bold"/>
              </a:rPr>
              <a:t> un </a:t>
            </a:r>
            <a:r>
              <a:rPr lang="en-US" sz="1200" err="1">
                <a:latin typeface="Roboto"/>
                <a:ea typeface="Open Sans Bold"/>
                <a:cs typeface="Open Sans Bold"/>
                <a:sym typeface="Open Sans Bold"/>
              </a:rPr>
              <a:t>reporte</a:t>
            </a:r>
            <a:r>
              <a:rPr lang="en-US" sz="1200">
                <a:latin typeface="Roboto"/>
                <a:ea typeface="Open Sans Bold"/>
                <a:cs typeface="Open Sans Bold"/>
                <a:sym typeface="Open Sans Bold"/>
              </a:rPr>
              <a:t> de PBI, a </a:t>
            </a:r>
            <a:r>
              <a:rPr lang="en-US" sz="1200" err="1">
                <a:latin typeface="Roboto"/>
                <a:ea typeface="Open Sans Bold"/>
                <a:cs typeface="Open Sans Bold"/>
                <a:sym typeface="Open Sans Bold"/>
              </a:rPr>
              <a:t>través</a:t>
            </a:r>
            <a:r>
              <a:rPr lang="en-US" sz="1200">
                <a:latin typeface="Roboto"/>
                <a:ea typeface="Open Sans Bold"/>
                <a:cs typeface="Open Sans Bold"/>
                <a:sym typeface="Open Sans Bold"/>
              </a:rPr>
              <a:t> de la </a:t>
            </a:r>
            <a:r>
              <a:rPr lang="en-US" sz="1200" err="1">
                <a:latin typeface="Roboto"/>
                <a:ea typeface="Open Sans Bold"/>
                <a:cs typeface="Open Sans Bold"/>
                <a:sym typeface="Open Sans Bold"/>
              </a:rPr>
              <a:t>creación</a:t>
            </a:r>
            <a:r>
              <a:rPr lang="en-US" sz="1200">
                <a:latin typeface="Roboto"/>
                <a:ea typeface="Open Sans Bold"/>
                <a:cs typeface="Open Sans Bold"/>
                <a:sym typeface="Open Sans Bold"/>
              </a:rPr>
              <a:t> de un link.</a:t>
            </a:r>
          </a:p>
        </p:txBody>
      </p:sp>
      <p:grpSp>
        <p:nvGrpSpPr>
          <p:cNvPr id="9" name="Group 4">
            <a:extLst>
              <a:ext uri="{FF2B5EF4-FFF2-40B4-BE49-F238E27FC236}">
                <a16:creationId xmlns:a16="http://schemas.microsoft.com/office/drawing/2014/main" id="{6DF431FA-3905-4CA1-6637-AE08C37A8F96}"/>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ED5258C7-FE1E-E234-FEBA-B034A417DC4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7C38ACAF-EC04-2626-B5F7-ADFCFA8E2D99}"/>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5" name="AutoShape 66">
            <a:extLst>
              <a:ext uri="{FF2B5EF4-FFF2-40B4-BE49-F238E27FC236}">
                <a16:creationId xmlns:a16="http://schemas.microsoft.com/office/drawing/2014/main" id="{2750897B-503F-1B4E-1952-D20653A7FD86}"/>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785866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81611" y="1286297"/>
            <a:ext cx="6818727" cy="3371791"/>
          </a:xfrm>
          <a:custGeom>
            <a:avLst/>
            <a:gdLst/>
            <a:ahLst/>
            <a:cxnLst/>
            <a:rect l="l" t="t" r="r" b="b"/>
            <a:pathLst>
              <a:path w="14943738" h="8013579">
                <a:moveTo>
                  <a:pt x="0" y="0"/>
                </a:moveTo>
                <a:lnTo>
                  <a:pt x="14943738" y="0"/>
                </a:lnTo>
                <a:lnTo>
                  <a:pt x="14943738" y="8013579"/>
                </a:lnTo>
                <a:lnTo>
                  <a:pt x="0" y="8013579"/>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92EFDAEE-3325-5CE0-BCB0-26E2C80FB50E}"/>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C53FB421-9CF9-08F7-1573-6035EC25BA4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0CA62C88-52AE-4C30-6B23-360DB9ECA1C3}"/>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CD0DFF4D-B082-306C-72AF-2C36ED5C34CD}"/>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Creando la </a:t>
            </a:r>
            <a:r>
              <a:rPr lang="en-US" sz="1200" b="1" err="1">
                <a:solidFill>
                  <a:schemeClr val="accent1"/>
                </a:solidFill>
                <a:latin typeface="Roboto Slab"/>
                <a:ea typeface="Open Sans Bold"/>
                <a:cs typeface="Open Sans Bold"/>
                <a:sym typeface="Open Sans Bold"/>
              </a:rPr>
              <a:t>publicación</a:t>
            </a:r>
            <a:r>
              <a:rPr lang="en-US" sz="1200" b="1">
                <a:solidFill>
                  <a:schemeClr val="accent1"/>
                </a:solidFill>
                <a:latin typeface="Roboto Slab"/>
                <a:ea typeface="Open Sans Bold"/>
                <a:cs typeface="Open Sans Bold"/>
                <a:sym typeface="Open Sans Bold"/>
              </a:rPr>
              <a:t> del </a:t>
            </a:r>
            <a:r>
              <a:rPr lang="en-US" sz="1200" b="1" err="1">
                <a:solidFill>
                  <a:schemeClr val="accent1"/>
                </a:solidFill>
                <a:latin typeface="Roboto Slab"/>
                <a:ea typeface="Open Sans Bold"/>
                <a:cs typeface="Open Sans Bold"/>
                <a:sym typeface="Open Sans Bold"/>
              </a:rPr>
              <a:t>reporte</a:t>
            </a:r>
            <a:endParaRPr lang="en-US" sz="1200" b="1" err="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863F666B-93C2-FE9C-E1F3-5F7E155CE98C}"/>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3242266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89240" y="1201907"/>
            <a:ext cx="6958208" cy="3515679"/>
          </a:xfrm>
          <a:custGeom>
            <a:avLst/>
            <a:gdLst/>
            <a:ahLst/>
            <a:cxnLst/>
            <a:rect l="l" t="t" r="r" b="b"/>
            <a:pathLst>
              <a:path w="14859844" h="7974783">
                <a:moveTo>
                  <a:pt x="0" y="0"/>
                </a:moveTo>
                <a:lnTo>
                  <a:pt x="14859843" y="0"/>
                </a:lnTo>
                <a:lnTo>
                  <a:pt x="14859843" y="7974783"/>
                </a:lnTo>
                <a:lnTo>
                  <a:pt x="0" y="7974783"/>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47FAAD24-0BDD-1783-EEBE-E6D9C3EBA3D1}"/>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8454F4F6-25A4-55A7-6EDF-B22DC07A99C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24ECF54D-FB10-A49D-AB69-A89F91EB8610}"/>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816B85AD-BD73-C1EA-EF21-581CC10D2014}"/>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Link del </a:t>
            </a:r>
            <a:r>
              <a:rPr lang="en-US" sz="1200" b="1" err="1">
                <a:solidFill>
                  <a:schemeClr val="accent1"/>
                </a:solidFill>
                <a:latin typeface="Roboto Slab"/>
                <a:ea typeface="Open Sans Bold"/>
                <a:cs typeface="Open Sans Bold"/>
                <a:sym typeface="Open Sans Bold"/>
              </a:rPr>
              <a:t>reporte</a:t>
            </a:r>
            <a:endParaRPr lang="en-US" sz="1200" b="1" err="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3397286C-6102-488A-2748-C6AFE4674A33}"/>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808427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81294" y="1139539"/>
            <a:ext cx="6622096" cy="3609860"/>
          </a:xfrm>
          <a:custGeom>
            <a:avLst/>
            <a:gdLst/>
            <a:ahLst/>
            <a:cxnLst/>
            <a:rect l="l" t="t" r="r" b="b"/>
            <a:pathLst>
              <a:path w="15620905" h="8435289">
                <a:moveTo>
                  <a:pt x="0" y="0"/>
                </a:moveTo>
                <a:lnTo>
                  <a:pt x="15620905" y="0"/>
                </a:lnTo>
                <a:lnTo>
                  <a:pt x="15620905" y="8435288"/>
                </a:lnTo>
                <a:lnTo>
                  <a:pt x="0" y="8435288"/>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BC831A0E-8AE2-70A6-527D-A6F7042142E9}"/>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2B6EEB1A-F924-BC14-7981-4D49E2B89BF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D7EF3BE3-34BA-57B0-6465-E5829857F0BB}"/>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F6805199-470F-1B46-3069-C7897034990A}"/>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Preview de </a:t>
            </a:r>
            <a:r>
              <a:rPr lang="en-US" sz="1200" b="1" err="1">
                <a:solidFill>
                  <a:schemeClr val="accent1"/>
                </a:solidFill>
                <a:latin typeface="Roboto Slab"/>
                <a:ea typeface="Open Sans Bold"/>
                <a:cs typeface="Open Sans Bold"/>
                <a:sym typeface="Open Sans Bold"/>
              </a:rPr>
              <a:t>reporte</a:t>
            </a:r>
            <a:r>
              <a:rPr lang="en-US" sz="1200" b="1">
                <a:solidFill>
                  <a:schemeClr val="accent1"/>
                </a:solidFill>
                <a:latin typeface="Roboto Slab"/>
                <a:ea typeface="Open Sans Bold"/>
                <a:cs typeface="Open Sans Bold"/>
                <a:sym typeface="Open Sans Bold"/>
              </a:rPr>
              <a:t> PBI</a:t>
            </a:r>
            <a:endParaRPr lang="en-US" sz="1200" b="1">
              <a:solidFill>
                <a:schemeClr val="accent1"/>
              </a:solidFill>
              <a:latin typeface="Open Sans Bold"/>
              <a:ea typeface="Open Sans Bold"/>
              <a:cs typeface="Open Sans Bold"/>
            </a:endParaRPr>
          </a:p>
        </p:txBody>
      </p:sp>
      <p:sp>
        <p:nvSpPr>
          <p:cNvPr id="14" name="AutoShape 66">
            <a:extLst>
              <a:ext uri="{FF2B5EF4-FFF2-40B4-BE49-F238E27FC236}">
                <a16:creationId xmlns:a16="http://schemas.microsoft.com/office/drawing/2014/main" id="{F73928F6-DDB1-1113-D3D0-63A861FAC8FD}"/>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369147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537406" y="1446073"/>
            <a:ext cx="5529091" cy="2822205"/>
          </a:xfrm>
          <a:custGeom>
            <a:avLst/>
            <a:gdLst/>
            <a:ahLst/>
            <a:cxnLst/>
            <a:rect l="l" t="t" r="r" b="b"/>
            <a:pathLst>
              <a:path w="12654751" h="7277266">
                <a:moveTo>
                  <a:pt x="0" y="0"/>
                </a:moveTo>
                <a:lnTo>
                  <a:pt x="12654750" y="0"/>
                </a:lnTo>
                <a:lnTo>
                  <a:pt x="12654750" y="7277266"/>
                </a:lnTo>
                <a:lnTo>
                  <a:pt x="0" y="7277266"/>
                </a:lnTo>
                <a:lnTo>
                  <a:pt x="0" y="0"/>
                </a:lnTo>
                <a:close/>
              </a:path>
            </a:pathLst>
          </a:custGeom>
          <a:blipFill>
            <a:blip r:embed="rId2"/>
            <a:stretch>
              <a:fillRect t="-2204" b="-2204"/>
            </a:stretch>
          </a:blipFill>
        </p:spPr>
      </p:sp>
      <p:sp>
        <p:nvSpPr>
          <p:cNvPr id="6" name="TextBox 6"/>
          <p:cNvSpPr txBox="1"/>
          <p:nvPr/>
        </p:nvSpPr>
        <p:spPr>
          <a:xfrm>
            <a:off x="366730" y="1542425"/>
            <a:ext cx="1915397" cy="125675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960"/>
              </a:lnSpc>
            </a:pPr>
            <a:r>
              <a:rPr lang="en-US" sz="1200" err="1">
                <a:latin typeface="Roboto"/>
                <a:ea typeface="Open Sans Bold"/>
                <a:cs typeface="Open Sans Bold"/>
                <a:sym typeface="Open Sans Bold"/>
              </a:rPr>
              <a:t>Desde</a:t>
            </a:r>
            <a:r>
              <a:rPr lang="en-US" sz="1200">
                <a:latin typeface="Roboto"/>
                <a:ea typeface="Open Sans Bold"/>
                <a:cs typeface="Open Sans Bold"/>
                <a:sym typeface="Open Sans Bold"/>
              </a:rPr>
              <a:t> un </a:t>
            </a:r>
            <a:r>
              <a:rPr lang="en-US" sz="1200" err="1">
                <a:latin typeface="Roboto"/>
                <a:ea typeface="Open Sans Bold"/>
                <a:cs typeface="Open Sans Bold"/>
                <a:sym typeface="Open Sans Bold"/>
              </a:rPr>
              <a:t>reporte</a:t>
            </a:r>
            <a:r>
              <a:rPr lang="en-US" sz="1200">
                <a:latin typeface="Roboto"/>
                <a:ea typeface="Open Sans Bold"/>
                <a:cs typeface="Open Sans Bold"/>
                <a:sym typeface="Open Sans Bold"/>
              </a:rPr>
              <a:t> de power BI </a:t>
            </a:r>
            <a:r>
              <a:rPr lang="en-US" sz="1200" err="1">
                <a:latin typeface="Roboto"/>
                <a:ea typeface="Open Sans Bold"/>
                <a:cs typeface="Open Sans Bold"/>
                <a:sym typeface="Open Sans Bold"/>
              </a:rPr>
              <a:t>desarrollado</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desde</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el</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aplicativo</a:t>
            </a:r>
            <a:r>
              <a:rPr lang="en-US" sz="1200">
                <a:latin typeface="Roboto"/>
                <a:ea typeface="Open Sans Bold"/>
                <a:cs typeface="Open Sans Bold"/>
                <a:sym typeface="Open Sans Bold"/>
              </a:rPr>
              <a:t> de desktop.</a:t>
            </a:r>
            <a:endParaRPr lang="en-US" sz="1200">
              <a:latin typeface="Roboto"/>
              <a:ea typeface="Open Sans Bold"/>
              <a:cs typeface="Open Sans Bold"/>
            </a:endParaRPr>
          </a:p>
          <a:p>
            <a:pPr algn="ctr">
              <a:lnSpc>
                <a:spcPts val="1960"/>
              </a:lnSpc>
            </a:pPr>
            <a:r>
              <a:rPr lang="en-US" sz="1200">
                <a:latin typeface="Roboto"/>
                <a:ea typeface="Open Sans Bold"/>
                <a:cs typeface="Open Sans Bold"/>
                <a:sym typeface="Open Sans Bold"/>
              </a:rPr>
              <a:t>Podemos </a:t>
            </a:r>
            <a:r>
              <a:rPr lang="en-US" sz="1200" err="1">
                <a:latin typeface="Roboto"/>
                <a:ea typeface="Open Sans Bold"/>
                <a:cs typeface="Open Sans Bold"/>
                <a:sym typeface="Open Sans Bold"/>
              </a:rPr>
              <a:t>observar</a:t>
            </a:r>
            <a:r>
              <a:rPr lang="en-US" sz="1200">
                <a:latin typeface="Roboto"/>
                <a:ea typeface="Open Sans Bold"/>
                <a:cs typeface="Open Sans Bold"/>
                <a:sym typeface="Open Sans Bold"/>
              </a:rPr>
              <a:t> que </a:t>
            </a:r>
            <a:r>
              <a:rPr lang="en-US" sz="1200" err="1">
                <a:latin typeface="Roboto"/>
                <a:ea typeface="Open Sans Bold"/>
                <a:cs typeface="Open Sans Bold"/>
                <a:sym typeface="Open Sans Bold"/>
              </a:rPr>
              <a:t>existe</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el</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botón</a:t>
            </a:r>
            <a:r>
              <a:rPr lang="en-US" sz="1200">
                <a:latin typeface="Roboto"/>
                <a:ea typeface="Open Sans Bold"/>
                <a:cs typeface="Open Sans Bold"/>
                <a:sym typeface="Open Sans Bold"/>
              </a:rPr>
              <a:t> “</a:t>
            </a:r>
            <a:r>
              <a:rPr lang="en-US" sz="1200" err="1">
                <a:latin typeface="Roboto"/>
                <a:ea typeface="Open Sans Bold"/>
                <a:cs typeface="Open Sans Bold"/>
                <a:sym typeface="Open Sans Bold"/>
              </a:rPr>
              <a:t>Publicar</a:t>
            </a:r>
            <a:r>
              <a:rPr lang="en-US" sz="1200">
                <a:latin typeface="Roboto"/>
                <a:ea typeface="Open Sans Bold"/>
                <a:cs typeface="Open Sans Bold"/>
                <a:sym typeface="Open Sans Bold"/>
              </a:rPr>
              <a:t>”</a:t>
            </a:r>
            <a:endParaRPr lang="en-US" sz="1200" b="1">
              <a:latin typeface="Roboto"/>
              <a:ea typeface="Open Sans Bold"/>
              <a:cs typeface="Open Sans Bold"/>
            </a:endParaRPr>
          </a:p>
        </p:txBody>
      </p:sp>
      <p:sp>
        <p:nvSpPr>
          <p:cNvPr id="7" name="Freeform 7"/>
          <p:cNvSpPr/>
          <p:nvPr/>
        </p:nvSpPr>
        <p:spPr>
          <a:xfrm rot="5477338">
            <a:off x="5084762" y="1433611"/>
            <a:ext cx="213168" cy="218664"/>
          </a:xfrm>
          <a:custGeom>
            <a:avLst/>
            <a:gdLst/>
            <a:ahLst/>
            <a:cxnLst/>
            <a:rect l="l" t="t" r="r" b="b"/>
            <a:pathLst>
              <a:path w="426336" h="437327">
                <a:moveTo>
                  <a:pt x="0" y="0"/>
                </a:moveTo>
                <a:lnTo>
                  <a:pt x="426336" y="0"/>
                </a:lnTo>
                <a:lnTo>
                  <a:pt x="426336" y="437327"/>
                </a:lnTo>
                <a:lnTo>
                  <a:pt x="0" y="437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875066" y="1276904"/>
            <a:ext cx="632559" cy="17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463"/>
              </a:lnSpc>
            </a:pPr>
            <a:r>
              <a:rPr lang="en-US" sz="1045" b="1">
                <a:solidFill>
                  <a:srgbClr val="CC0000"/>
                </a:solidFill>
                <a:latin typeface="Open Sans Bold"/>
                <a:ea typeface="Open Sans Bold"/>
                <a:cs typeface="Open Sans Bold"/>
                <a:sym typeface="Open Sans Bold"/>
              </a:rPr>
              <a:t>Publicar</a:t>
            </a:r>
          </a:p>
        </p:txBody>
      </p:sp>
      <p:grpSp>
        <p:nvGrpSpPr>
          <p:cNvPr id="17" name="Group 4">
            <a:extLst>
              <a:ext uri="{FF2B5EF4-FFF2-40B4-BE49-F238E27FC236}">
                <a16:creationId xmlns:a16="http://schemas.microsoft.com/office/drawing/2014/main" id="{D4CE2298-6AB6-6A09-6034-F3FD6C51A12B}"/>
              </a:ext>
            </a:extLst>
          </p:cNvPr>
          <p:cNvGrpSpPr/>
          <p:nvPr/>
        </p:nvGrpSpPr>
        <p:grpSpPr>
          <a:xfrm>
            <a:off x="0" y="4719068"/>
            <a:ext cx="9144000" cy="424432"/>
            <a:chOff x="0" y="0"/>
            <a:chExt cx="6186311" cy="287147"/>
          </a:xfrm>
        </p:grpSpPr>
        <p:sp>
          <p:nvSpPr>
            <p:cNvPr id="16" name="Freeform 5">
              <a:extLst>
                <a:ext uri="{FF2B5EF4-FFF2-40B4-BE49-F238E27FC236}">
                  <a16:creationId xmlns:a16="http://schemas.microsoft.com/office/drawing/2014/main" id="{182CA199-5058-0CBF-6E9F-B9B2AAAAE44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651930E3-273B-C668-5A8C-08C3E24DFCC8}"/>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0" name="TextBox 6">
            <a:extLst>
              <a:ext uri="{FF2B5EF4-FFF2-40B4-BE49-F238E27FC236}">
                <a16:creationId xmlns:a16="http://schemas.microsoft.com/office/drawing/2014/main" id="{A2222818-6035-B02D-559D-1B0BE3B195C8}"/>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Elaborar</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este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reporte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en</a:t>
            </a:r>
            <a:r>
              <a:rPr lang="en-US" sz="1200" b="1">
                <a:solidFill>
                  <a:schemeClr val="accent1"/>
                </a:solidFill>
                <a:latin typeface="Roboto Slab"/>
                <a:ea typeface="Open Sans Bold"/>
                <a:cs typeface="Open Sans Bold"/>
                <a:sym typeface="Open Sans Bold"/>
              </a:rPr>
              <a:t> Power BI (PBI)</a:t>
            </a:r>
            <a:endParaRPr lang="es-ES">
              <a:solidFill>
                <a:schemeClr val="accent1"/>
              </a:solidFill>
              <a:latin typeface="Roboto Slab"/>
              <a:ea typeface="Roboto Slab"/>
              <a:cs typeface="Roboto Slab"/>
            </a:endParaRPr>
          </a:p>
        </p:txBody>
      </p:sp>
      <p:sp>
        <p:nvSpPr>
          <p:cNvPr id="12" name="AutoShape 66">
            <a:extLst>
              <a:ext uri="{FF2B5EF4-FFF2-40B4-BE49-F238E27FC236}">
                <a16:creationId xmlns:a16="http://schemas.microsoft.com/office/drawing/2014/main" id="{BDDF3DB1-A8C2-65B2-FA21-80430257402F}"/>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4043530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246003" y="1203237"/>
            <a:ext cx="6395859" cy="3431668"/>
          </a:xfrm>
          <a:custGeom>
            <a:avLst/>
            <a:gdLst/>
            <a:ahLst/>
            <a:cxnLst/>
            <a:rect l="l" t="t" r="r" b="b"/>
            <a:pathLst>
              <a:path w="13916574" h="8042620">
                <a:moveTo>
                  <a:pt x="0" y="0"/>
                </a:moveTo>
                <a:lnTo>
                  <a:pt x="13916574" y="0"/>
                </a:lnTo>
                <a:lnTo>
                  <a:pt x="13916574" y="8042620"/>
                </a:lnTo>
                <a:lnTo>
                  <a:pt x="0" y="8042620"/>
                </a:lnTo>
                <a:lnTo>
                  <a:pt x="0" y="0"/>
                </a:lnTo>
                <a:close/>
              </a:path>
            </a:pathLst>
          </a:custGeom>
          <a:blipFill>
            <a:blip r:embed="rId2"/>
            <a:stretch>
              <a:fillRect/>
            </a:stretch>
          </a:blipFill>
        </p:spPr>
      </p:sp>
      <p:grpSp>
        <p:nvGrpSpPr>
          <p:cNvPr id="9" name="Group 4">
            <a:extLst>
              <a:ext uri="{FF2B5EF4-FFF2-40B4-BE49-F238E27FC236}">
                <a16:creationId xmlns:a16="http://schemas.microsoft.com/office/drawing/2014/main" id="{604B55B1-F4AF-40F0-BD0B-3109C0865F4A}"/>
              </a:ext>
            </a:extLst>
          </p:cNvPr>
          <p:cNvGrpSpPr/>
          <p:nvPr/>
        </p:nvGrpSpPr>
        <p:grpSpPr>
          <a:xfrm>
            <a:off x="0" y="4719068"/>
            <a:ext cx="9144000" cy="424432"/>
            <a:chOff x="0" y="0"/>
            <a:chExt cx="6186311" cy="287147"/>
          </a:xfrm>
        </p:grpSpPr>
        <p:sp>
          <p:nvSpPr>
            <p:cNvPr id="8" name="Freeform 5">
              <a:extLst>
                <a:ext uri="{FF2B5EF4-FFF2-40B4-BE49-F238E27FC236}">
                  <a16:creationId xmlns:a16="http://schemas.microsoft.com/office/drawing/2014/main" id="{FC203A42-6B2B-FCA1-085C-1F45F7B13DA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TextBox 67">
            <a:extLst>
              <a:ext uri="{FF2B5EF4-FFF2-40B4-BE49-F238E27FC236}">
                <a16:creationId xmlns:a16="http://schemas.microsoft.com/office/drawing/2014/main" id="{850C5DA9-7D51-8CE1-3C26-9949E18207A1}"/>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3" name="TextBox 6">
            <a:extLst>
              <a:ext uri="{FF2B5EF4-FFF2-40B4-BE49-F238E27FC236}">
                <a16:creationId xmlns:a16="http://schemas.microsoft.com/office/drawing/2014/main" id="{0C9C9B8B-78B1-C7C2-F97A-D3167B9777E1}"/>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a:solidFill>
                  <a:schemeClr val="accent1"/>
                </a:solidFill>
                <a:latin typeface="Roboto Slab"/>
                <a:ea typeface="Open Sans Bold"/>
                <a:cs typeface="Open Sans Bold"/>
                <a:sym typeface="Open Sans Bold"/>
              </a:rPr>
              <a:t>Vista web del </a:t>
            </a:r>
            <a:r>
              <a:rPr lang="en-US" sz="1200" b="1" err="1">
                <a:solidFill>
                  <a:schemeClr val="accent1"/>
                </a:solidFill>
                <a:latin typeface="Roboto Slab"/>
                <a:ea typeface="Open Sans Bold"/>
                <a:cs typeface="Open Sans Bold"/>
                <a:sym typeface="Open Sans Bold"/>
              </a:rPr>
              <a:t>reporte</a:t>
            </a:r>
            <a:endParaRPr lang="en-US" sz="1200" b="1" err="1">
              <a:solidFill>
                <a:schemeClr val="accent1"/>
              </a:solidFill>
              <a:latin typeface="Open Sans Bold"/>
              <a:ea typeface="Open Sans Bold"/>
              <a:cs typeface="Open Sans Bold"/>
            </a:endParaRPr>
          </a:p>
        </p:txBody>
      </p:sp>
      <p:sp>
        <p:nvSpPr>
          <p:cNvPr id="15" name="AutoShape 66">
            <a:extLst>
              <a:ext uri="{FF2B5EF4-FFF2-40B4-BE49-F238E27FC236}">
                <a16:creationId xmlns:a16="http://schemas.microsoft.com/office/drawing/2014/main" id="{89EA3946-3330-6157-24E1-8FAF0A9F2170}"/>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4291017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32023" y="1137376"/>
            <a:ext cx="6270986" cy="3455527"/>
          </a:xfrm>
          <a:custGeom>
            <a:avLst/>
            <a:gdLst/>
            <a:ahLst/>
            <a:cxnLst/>
            <a:rect l="l" t="t" r="r" b="b"/>
            <a:pathLst>
              <a:path w="13386796" h="8020922">
                <a:moveTo>
                  <a:pt x="0" y="0"/>
                </a:moveTo>
                <a:lnTo>
                  <a:pt x="13386796" y="0"/>
                </a:lnTo>
                <a:lnTo>
                  <a:pt x="13386796" y="8020922"/>
                </a:lnTo>
                <a:lnTo>
                  <a:pt x="0" y="8020922"/>
                </a:lnTo>
                <a:lnTo>
                  <a:pt x="0" y="0"/>
                </a:lnTo>
                <a:close/>
              </a:path>
            </a:pathLst>
          </a:custGeom>
          <a:blipFill>
            <a:blip r:embed="rId2"/>
            <a:stretch>
              <a:fillRect/>
            </a:stretch>
          </a:blipFill>
        </p:spPr>
      </p:sp>
      <p:pic>
        <p:nvPicPr>
          <p:cNvPr id="19" name="Picture 6">
            <a:extLst>
              <a:ext uri="{FF2B5EF4-FFF2-40B4-BE49-F238E27FC236}">
                <a16:creationId xmlns:a16="http://schemas.microsoft.com/office/drawing/2014/main" id="{0D8E4246-4E1A-0BBC-A0F2-29E419C723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442503" y="2180101"/>
            <a:ext cx="2403733" cy="1106323"/>
          </a:xfrm>
          <a:prstGeom prst="rect">
            <a:avLst/>
          </a:prstGeom>
        </p:spPr>
      </p:pic>
      <p:sp>
        <p:nvSpPr>
          <p:cNvPr id="9" name="TextBox 9"/>
          <p:cNvSpPr txBox="1"/>
          <p:nvPr/>
        </p:nvSpPr>
        <p:spPr>
          <a:xfrm>
            <a:off x="5979994" y="2248987"/>
            <a:ext cx="1864397" cy="960038"/>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875"/>
              </a:lnSpc>
            </a:pPr>
            <a:r>
              <a:rPr lang="en-US" sz="1000" spc="46">
                <a:latin typeface="Roboto"/>
                <a:ea typeface="League Spartan"/>
                <a:cs typeface="League Spartan"/>
                <a:sym typeface="League Spartan"/>
              </a:rPr>
              <a:t>Publicar:</a:t>
            </a:r>
            <a:endParaRPr lang="en-US" sz="1000" spc="46">
              <a:latin typeface="Roboto"/>
              <a:ea typeface="League Spartan"/>
              <a:cs typeface="League Spartan"/>
            </a:endParaRPr>
          </a:p>
          <a:p>
            <a:pPr algn="ctr">
              <a:lnSpc>
                <a:spcPts val="875"/>
              </a:lnSpc>
            </a:pPr>
            <a:endParaRPr lang="en-US" sz="1000" spc="46">
              <a:latin typeface="Roboto"/>
              <a:ea typeface="League Spartan"/>
              <a:cs typeface="League Spartan"/>
            </a:endParaRPr>
          </a:p>
          <a:p>
            <a:pPr>
              <a:lnSpc>
                <a:spcPts val="1000"/>
              </a:lnSpc>
            </a:pPr>
            <a:r>
              <a:rPr lang="en-US" sz="1000" spc="52">
                <a:latin typeface="Roboto"/>
                <a:ea typeface="League Spartan"/>
                <a:cs typeface="League Spartan"/>
                <a:sym typeface="League Spartan"/>
              </a:rPr>
              <a:t>Al seleccionar el botón, nos muestra las carpetas disponibles donde poder publicar nuestro reporte.</a:t>
            </a:r>
            <a:endParaRPr lang="en-US" sz="1000" spc="52">
              <a:latin typeface="Roboto"/>
              <a:ea typeface="League Spartan"/>
              <a:cs typeface="League Spartan"/>
            </a:endParaRPr>
          </a:p>
        </p:txBody>
      </p:sp>
      <p:grpSp>
        <p:nvGrpSpPr>
          <p:cNvPr id="12" name="Group 4">
            <a:extLst>
              <a:ext uri="{FF2B5EF4-FFF2-40B4-BE49-F238E27FC236}">
                <a16:creationId xmlns:a16="http://schemas.microsoft.com/office/drawing/2014/main" id="{279BD892-3B82-DF47-5C2E-CBBD6FF6618D}"/>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B0794E6D-51AD-85CB-6D59-BE6289A07BD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C4505F88-A875-2A54-3FBB-36BC5C048ACB}"/>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638232C0-31F8-D43E-19CC-3DE1269325FA}"/>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Seleccionar</a:t>
            </a:r>
            <a:r>
              <a:rPr lang="en-US" sz="1200" b="1">
                <a:solidFill>
                  <a:schemeClr val="accent1"/>
                </a:solidFill>
                <a:latin typeface="Roboto Slab"/>
                <a:ea typeface="Open Sans Bold"/>
                <a:cs typeface="Open Sans Bold"/>
                <a:sym typeface="Open Sans Bold"/>
              </a:rPr>
              <a:t> la </a:t>
            </a:r>
            <a:r>
              <a:rPr lang="en-US" sz="1200" b="1" err="1">
                <a:solidFill>
                  <a:schemeClr val="accent1"/>
                </a:solidFill>
                <a:latin typeface="Roboto Slab"/>
                <a:ea typeface="Open Sans Bold"/>
                <a:cs typeface="Open Sans Bold"/>
                <a:sym typeface="Open Sans Bold"/>
              </a:rPr>
              <a:t>carpeta</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donde</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quedará</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el</a:t>
            </a:r>
            <a:r>
              <a:rPr lang="en-US" sz="1200" b="1">
                <a:solidFill>
                  <a:schemeClr val="accent1"/>
                </a:solidFill>
                <a:latin typeface="Roboto Slab"/>
                <a:ea typeface="Open Sans Bold"/>
                <a:cs typeface="Open Sans Bold"/>
                <a:sym typeface="Open Sans Bold"/>
              </a:rPr>
              <a:t> </a:t>
            </a:r>
            <a:r>
              <a:rPr lang="en-US" sz="1200" b="1" err="1">
                <a:solidFill>
                  <a:schemeClr val="accent1"/>
                </a:solidFill>
                <a:latin typeface="Roboto Slab"/>
                <a:ea typeface="Open Sans Bold"/>
                <a:cs typeface="Open Sans Bold"/>
                <a:sym typeface="Open Sans Bold"/>
              </a:rPr>
              <a:t>reporte</a:t>
            </a:r>
            <a:r>
              <a:rPr lang="en-US" sz="1200" b="1">
                <a:solidFill>
                  <a:schemeClr val="accent1"/>
                </a:solidFill>
                <a:latin typeface="Roboto Slab"/>
                <a:ea typeface="Open Sans Bold"/>
                <a:cs typeface="Open Sans Bold"/>
                <a:sym typeface="Open Sans Bold"/>
              </a:rPr>
              <a:t>.</a:t>
            </a:r>
            <a:endParaRPr lang="en-US" sz="1200" b="1">
              <a:solidFill>
                <a:schemeClr val="accent1"/>
              </a:solidFill>
              <a:latin typeface="Open Sans Bold"/>
              <a:ea typeface="Open Sans Bold"/>
              <a:cs typeface="Open Sans Bold"/>
            </a:endParaRPr>
          </a:p>
        </p:txBody>
      </p:sp>
      <p:sp>
        <p:nvSpPr>
          <p:cNvPr id="18" name="AutoShape 66">
            <a:extLst>
              <a:ext uri="{FF2B5EF4-FFF2-40B4-BE49-F238E27FC236}">
                <a16:creationId xmlns:a16="http://schemas.microsoft.com/office/drawing/2014/main" id="{FDBECE45-4411-378C-ABC3-1A65E3D86DCB}"/>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32294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7920" y="1198100"/>
            <a:ext cx="6604120" cy="3519460"/>
          </a:xfrm>
          <a:custGeom>
            <a:avLst/>
            <a:gdLst/>
            <a:ahLst/>
            <a:cxnLst/>
            <a:rect l="l" t="t" r="r" b="b"/>
            <a:pathLst>
              <a:path w="14169022" h="8513221">
                <a:moveTo>
                  <a:pt x="0" y="0"/>
                </a:moveTo>
                <a:lnTo>
                  <a:pt x="14169022" y="0"/>
                </a:lnTo>
                <a:lnTo>
                  <a:pt x="14169022" y="8513220"/>
                </a:lnTo>
                <a:lnTo>
                  <a:pt x="0" y="8513220"/>
                </a:lnTo>
                <a:lnTo>
                  <a:pt x="0" y="0"/>
                </a:lnTo>
                <a:close/>
              </a:path>
            </a:pathLst>
          </a:custGeom>
          <a:blipFill>
            <a:blip r:embed="rId2"/>
            <a:stretch>
              <a:fillRect/>
            </a:stretch>
          </a:blipFill>
        </p:spPr>
      </p:sp>
      <p:grpSp>
        <p:nvGrpSpPr>
          <p:cNvPr id="12" name="Group 4">
            <a:extLst>
              <a:ext uri="{FF2B5EF4-FFF2-40B4-BE49-F238E27FC236}">
                <a16:creationId xmlns:a16="http://schemas.microsoft.com/office/drawing/2014/main" id="{E3BDE8CF-1684-B530-CADA-998673E29C9F}"/>
              </a:ext>
            </a:extLst>
          </p:cNvPr>
          <p:cNvGrpSpPr/>
          <p:nvPr/>
        </p:nvGrpSpPr>
        <p:grpSpPr>
          <a:xfrm>
            <a:off x="0" y="4719068"/>
            <a:ext cx="9144000" cy="424432"/>
            <a:chOff x="0" y="0"/>
            <a:chExt cx="6186311" cy="287147"/>
          </a:xfrm>
        </p:grpSpPr>
        <p:sp>
          <p:nvSpPr>
            <p:cNvPr id="11" name="Freeform 5">
              <a:extLst>
                <a:ext uri="{FF2B5EF4-FFF2-40B4-BE49-F238E27FC236}">
                  <a16:creationId xmlns:a16="http://schemas.microsoft.com/office/drawing/2014/main" id="{BCF985EC-8413-7FEE-9CEB-6FD9365DAB5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TextBox 67">
            <a:extLst>
              <a:ext uri="{FF2B5EF4-FFF2-40B4-BE49-F238E27FC236}">
                <a16:creationId xmlns:a16="http://schemas.microsoft.com/office/drawing/2014/main" id="{FAF6369D-2D3C-2EB4-9251-6D666EF09555}"/>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6" name="TextBox 6">
            <a:extLst>
              <a:ext uri="{FF2B5EF4-FFF2-40B4-BE49-F238E27FC236}">
                <a16:creationId xmlns:a16="http://schemas.microsoft.com/office/drawing/2014/main" id="{4CE24BA8-B9A8-EA60-EA7C-B0FA495333D2}"/>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Roboto Slab"/>
                <a:cs typeface="Roboto Slab"/>
                <a:sym typeface="Open Sans Bold"/>
              </a:rPr>
              <a:t>Seleccionar</a:t>
            </a:r>
            <a:r>
              <a:rPr lang="en-US" sz="1200" b="1">
                <a:solidFill>
                  <a:schemeClr val="accent1"/>
                </a:solidFill>
                <a:latin typeface="Roboto Slab"/>
                <a:ea typeface="Roboto Slab"/>
                <a:cs typeface="Roboto Slab"/>
                <a:sym typeface="Open Sans Bold"/>
              </a:rPr>
              <a:t> la </a:t>
            </a:r>
            <a:r>
              <a:rPr lang="en-US" sz="1200" b="1" err="1">
                <a:solidFill>
                  <a:schemeClr val="accent1"/>
                </a:solidFill>
                <a:latin typeface="Roboto Slab"/>
                <a:ea typeface="Roboto Slab"/>
                <a:cs typeface="Roboto Slab"/>
                <a:sym typeface="Open Sans Bold"/>
              </a:rPr>
              <a:t>carpeta</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donde</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quedará</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el</a:t>
            </a:r>
            <a:r>
              <a:rPr lang="en-US" sz="1200" b="1">
                <a:solidFill>
                  <a:schemeClr val="accent1"/>
                </a:solidFill>
                <a:latin typeface="Roboto Slab"/>
                <a:ea typeface="Roboto Slab"/>
                <a:cs typeface="Roboto Slab"/>
                <a:sym typeface="Open Sans Bold"/>
              </a:rPr>
              <a:t> </a:t>
            </a:r>
            <a:r>
              <a:rPr lang="en-US" sz="1200" b="1" err="1">
                <a:solidFill>
                  <a:schemeClr val="accent1"/>
                </a:solidFill>
                <a:latin typeface="Roboto Slab"/>
                <a:ea typeface="Roboto Slab"/>
                <a:cs typeface="Roboto Slab"/>
                <a:sym typeface="Open Sans Bold"/>
              </a:rPr>
              <a:t>reporte</a:t>
            </a:r>
            <a:r>
              <a:rPr lang="en-US" sz="1200" b="1">
                <a:solidFill>
                  <a:schemeClr val="accent1"/>
                </a:solidFill>
                <a:latin typeface="Roboto Slab"/>
                <a:ea typeface="Roboto Slab"/>
                <a:cs typeface="Roboto Slab"/>
                <a:sym typeface="Open Sans Bold"/>
              </a:rPr>
              <a:t>.</a:t>
            </a:r>
            <a:endParaRPr lang="es-ES">
              <a:solidFill>
                <a:schemeClr val="accent1"/>
              </a:solidFill>
            </a:endParaRPr>
          </a:p>
        </p:txBody>
      </p:sp>
      <p:sp>
        <p:nvSpPr>
          <p:cNvPr id="18" name="AutoShape 66">
            <a:extLst>
              <a:ext uri="{FF2B5EF4-FFF2-40B4-BE49-F238E27FC236}">
                <a16:creationId xmlns:a16="http://schemas.microsoft.com/office/drawing/2014/main" id="{DC58B5FE-76FC-D726-6216-438C9BE98C82}"/>
              </a:ext>
            </a:extLst>
          </p:cNvPr>
          <p:cNvSpPr/>
          <p:nvPr/>
        </p:nvSpPr>
        <p:spPr>
          <a:xfrm>
            <a:off x="4399009" y="563398"/>
            <a:ext cx="345982" cy="77439"/>
          </a:xfrm>
          <a:prstGeom prst="rect">
            <a:avLst/>
          </a:prstGeom>
          <a:solidFill>
            <a:srgbClr val="6DC53B"/>
          </a:solidFill>
        </p:spPr>
        <p:txBody>
          <a:bodyPr/>
          <a:lstStyle/>
          <a:p>
            <a:endParaRPr lang="es-CL"/>
          </a:p>
        </p:txBody>
      </p:sp>
      <p:pic>
        <p:nvPicPr>
          <p:cNvPr id="20" name="Picture 6">
            <a:extLst>
              <a:ext uri="{FF2B5EF4-FFF2-40B4-BE49-F238E27FC236}">
                <a16:creationId xmlns:a16="http://schemas.microsoft.com/office/drawing/2014/main" id="{1EE764C9-4773-9967-0C88-42BB0F06E5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837872" y="2660492"/>
            <a:ext cx="1343560" cy="882692"/>
          </a:xfrm>
          <a:prstGeom prst="rect">
            <a:avLst/>
          </a:prstGeom>
        </p:spPr>
      </p:pic>
      <p:sp>
        <p:nvSpPr>
          <p:cNvPr id="22" name="TextBox 9">
            <a:extLst>
              <a:ext uri="{FF2B5EF4-FFF2-40B4-BE49-F238E27FC236}">
                <a16:creationId xmlns:a16="http://schemas.microsoft.com/office/drawing/2014/main" id="{4039B3A0-23A7-D869-9C06-FC945E02ED8C}"/>
              </a:ext>
            </a:extLst>
          </p:cNvPr>
          <p:cNvSpPr txBox="1"/>
          <p:nvPr/>
        </p:nvSpPr>
        <p:spPr>
          <a:xfrm>
            <a:off x="5126885" y="2779075"/>
            <a:ext cx="986441" cy="661865"/>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r>
              <a:rPr lang="en-US" sz="1000" spc="46">
                <a:latin typeface="Roboto"/>
                <a:ea typeface="Roboto"/>
                <a:cs typeface="Roboto"/>
                <a:sym typeface="League Spartan"/>
              </a:rPr>
              <a:t>Publicar:</a:t>
            </a:r>
            <a:endParaRPr lang="en-US" sz="1000" spc="46">
              <a:latin typeface="Roboto"/>
              <a:ea typeface="Roboto"/>
              <a:cs typeface="Roboto"/>
            </a:endParaRPr>
          </a:p>
          <a:p>
            <a:pPr algn="ctr"/>
            <a:endParaRPr lang="en-US" sz="1000" spc="46">
              <a:latin typeface="Roboto"/>
              <a:ea typeface="Roboto"/>
              <a:cs typeface="Roboto"/>
            </a:endParaRPr>
          </a:p>
          <a:p>
            <a:pPr algn="ctr"/>
            <a:r>
              <a:rPr lang="en-US" sz="1000" spc="46">
                <a:latin typeface="Roboto"/>
                <a:ea typeface="Roboto"/>
                <a:cs typeface="Roboto"/>
                <a:sym typeface="League Spartan"/>
              </a:rPr>
              <a:t>Seleccionar carpeta</a:t>
            </a:r>
          </a:p>
          <a:p>
            <a:pPr algn="ctr">
              <a:lnSpc>
                <a:spcPts val="875"/>
              </a:lnSpc>
            </a:pPr>
            <a:endParaRPr lang="en-US" sz="1000" spc="46">
              <a:latin typeface="Roboto"/>
              <a:ea typeface="League Spartan"/>
              <a:cs typeface="League Spartan"/>
            </a:endParaRPr>
          </a:p>
        </p:txBody>
      </p:sp>
    </p:spTree>
    <p:extLst>
      <p:ext uri="{BB962C8B-B14F-4D97-AF65-F5344CB8AC3E}">
        <p14:creationId xmlns:p14="http://schemas.microsoft.com/office/powerpoint/2010/main" val="426256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7472" y="1141934"/>
            <a:ext cx="6821164" cy="3581506"/>
          </a:xfrm>
          <a:custGeom>
            <a:avLst/>
            <a:gdLst/>
            <a:ahLst/>
            <a:cxnLst/>
            <a:rect l="l" t="t" r="r" b="b"/>
            <a:pathLst>
              <a:path w="14039895" h="8388837">
                <a:moveTo>
                  <a:pt x="0" y="0"/>
                </a:moveTo>
                <a:lnTo>
                  <a:pt x="14039895" y="0"/>
                </a:lnTo>
                <a:lnTo>
                  <a:pt x="14039895" y="8388837"/>
                </a:lnTo>
                <a:lnTo>
                  <a:pt x="0" y="8388837"/>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FD7614A5-A62D-18B8-C527-CF30967C8C8E}"/>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10C82ED6-C283-AE57-7065-899C97A4A29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D4A1C1C9-F6A5-62C5-A13A-5CB67C05A564}"/>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683B6F59-7E47-40AF-2D05-5E2A27027833}"/>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rPr>
              <a:t>Publicando</a:t>
            </a:r>
          </a:p>
        </p:txBody>
      </p:sp>
      <p:sp>
        <p:nvSpPr>
          <p:cNvPr id="14" name="AutoShape 66">
            <a:extLst>
              <a:ext uri="{FF2B5EF4-FFF2-40B4-BE49-F238E27FC236}">
                <a16:creationId xmlns:a16="http://schemas.microsoft.com/office/drawing/2014/main" id="{0C437A48-186E-2F0F-EA4E-2A7FFB6110B8}"/>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52443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324446" y="1284356"/>
            <a:ext cx="6693738" cy="3377239"/>
          </a:xfrm>
          <a:custGeom>
            <a:avLst/>
            <a:gdLst/>
            <a:ahLst/>
            <a:cxnLst/>
            <a:rect l="l" t="t" r="r" b="b"/>
            <a:pathLst>
              <a:path w="13917562" h="8344738">
                <a:moveTo>
                  <a:pt x="0" y="0"/>
                </a:moveTo>
                <a:lnTo>
                  <a:pt x="13917562" y="0"/>
                </a:lnTo>
                <a:lnTo>
                  <a:pt x="13917562" y="8344738"/>
                </a:lnTo>
                <a:lnTo>
                  <a:pt x="0" y="8344738"/>
                </a:lnTo>
                <a:lnTo>
                  <a:pt x="0" y="0"/>
                </a:lnTo>
                <a:close/>
              </a:path>
            </a:pathLst>
          </a:custGeom>
          <a:blipFill>
            <a:blip r:embed="rId2"/>
            <a:stretch>
              <a:fillRect/>
            </a:stretch>
          </a:blipFill>
        </p:spPr>
      </p:sp>
      <p:grpSp>
        <p:nvGrpSpPr>
          <p:cNvPr id="8" name="Group 4">
            <a:extLst>
              <a:ext uri="{FF2B5EF4-FFF2-40B4-BE49-F238E27FC236}">
                <a16:creationId xmlns:a16="http://schemas.microsoft.com/office/drawing/2014/main" id="{2328F609-2B1D-7BC4-A80E-93651D539DC7}"/>
              </a:ext>
            </a:extLst>
          </p:cNvPr>
          <p:cNvGrpSpPr/>
          <p:nvPr/>
        </p:nvGrpSpPr>
        <p:grpSpPr>
          <a:xfrm>
            <a:off x="0" y="4719068"/>
            <a:ext cx="9144000" cy="424432"/>
            <a:chOff x="0" y="0"/>
            <a:chExt cx="6186311" cy="287147"/>
          </a:xfrm>
        </p:grpSpPr>
        <p:sp>
          <p:nvSpPr>
            <p:cNvPr id="7" name="Freeform 5">
              <a:extLst>
                <a:ext uri="{FF2B5EF4-FFF2-40B4-BE49-F238E27FC236}">
                  <a16:creationId xmlns:a16="http://schemas.microsoft.com/office/drawing/2014/main" id="{D94798A2-6174-0C59-8E3E-E4892D31F3A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67">
            <a:extLst>
              <a:ext uri="{FF2B5EF4-FFF2-40B4-BE49-F238E27FC236}">
                <a16:creationId xmlns:a16="http://schemas.microsoft.com/office/drawing/2014/main" id="{4CDCB8A2-F574-49EC-7C1A-64CAC1397393}"/>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2" name="TextBox 6">
            <a:extLst>
              <a:ext uri="{FF2B5EF4-FFF2-40B4-BE49-F238E27FC236}">
                <a16:creationId xmlns:a16="http://schemas.microsoft.com/office/drawing/2014/main" id="{57E7F51D-2D22-B5BB-05EB-5015E411BFA4}"/>
              </a:ext>
            </a:extLst>
          </p:cNvPr>
          <p:cNvSpPr txBox="1"/>
          <p:nvPr/>
        </p:nvSpPr>
        <p:spPr>
          <a:xfrm>
            <a:off x="1324403" y="867401"/>
            <a:ext cx="6251985" cy="27834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lnSpc>
                <a:spcPts val="2520"/>
              </a:lnSpc>
            </a:pPr>
            <a:r>
              <a:rPr lang="en-US" sz="1200" b="1" err="1">
                <a:solidFill>
                  <a:schemeClr val="accent1"/>
                </a:solidFill>
                <a:latin typeface="Roboto Slab"/>
                <a:ea typeface="Open Sans Bold"/>
                <a:cs typeface="Open Sans Bold"/>
                <a:sym typeface="Open Sans Bold"/>
              </a:rPr>
              <a:t>Finalizando</a:t>
            </a:r>
            <a:r>
              <a:rPr lang="en-US" sz="1200" b="1">
                <a:solidFill>
                  <a:schemeClr val="accent1"/>
                </a:solidFill>
                <a:latin typeface="Roboto Slab"/>
                <a:ea typeface="Open Sans Bold"/>
                <a:cs typeface="Open Sans Bold"/>
                <a:sym typeface="Open Sans Bold"/>
              </a:rPr>
              <a:t> la </a:t>
            </a:r>
            <a:r>
              <a:rPr lang="en-US" sz="1200" b="1" err="1">
                <a:solidFill>
                  <a:schemeClr val="accent1"/>
                </a:solidFill>
                <a:latin typeface="Roboto Slab"/>
                <a:ea typeface="Open Sans Bold"/>
                <a:cs typeface="Open Sans Bold"/>
                <a:sym typeface="Open Sans Bold"/>
              </a:rPr>
              <a:t>publicación</a:t>
            </a:r>
            <a:endParaRPr lang="en-US" sz="1200" b="1" err="1">
              <a:solidFill>
                <a:schemeClr val="accent1"/>
              </a:solidFill>
              <a:latin typeface="Roboto Slab"/>
              <a:ea typeface="Open Sans Bold"/>
              <a:cs typeface="Open Sans Bold"/>
            </a:endParaRPr>
          </a:p>
        </p:txBody>
      </p:sp>
      <p:sp>
        <p:nvSpPr>
          <p:cNvPr id="14" name="AutoShape 66">
            <a:extLst>
              <a:ext uri="{FF2B5EF4-FFF2-40B4-BE49-F238E27FC236}">
                <a16:creationId xmlns:a16="http://schemas.microsoft.com/office/drawing/2014/main" id="{FEDFAD8D-1637-60DB-5C2D-7F6BD2B68A2D}"/>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127552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82338" y="1372154"/>
            <a:ext cx="6936699" cy="3140447"/>
          </a:xfrm>
          <a:custGeom>
            <a:avLst/>
            <a:gdLst/>
            <a:ahLst/>
            <a:cxnLst/>
            <a:rect l="l" t="t" r="r" b="b"/>
            <a:pathLst>
              <a:path w="13873397" h="6280894">
                <a:moveTo>
                  <a:pt x="0" y="0"/>
                </a:moveTo>
                <a:lnTo>
                  <a:pt x="13873397" y="0"/>
                </a:lnTo>
                <a:lnTo>
                  <a:pt x="13873397" y="6280894"/>
                </a:lnTo>
                <a:lnTo>
                  <a:pt x="0" y="6280894"/>
                </a:lnTo>
                <a:lnTo>
                  <a:pt x="0" y="0"/>
                </a:lnTo>
                <a:close/>
              </a:path>
            </a:pathLst>
          </a:custGeom>
          <a:blipFill>
            <a:blip r:embed="rId2"/>
            <a:stretch>
              <a:fillRect b="-32437"/>
            </a:stretch>
          </a:blipFill>
        </p:spPr>
      </p:sp>
      <p:sp>
        <p:nvSpPr>
          <p:cNvPr id="7" name="TextBox 7"/>
          <p:cNvSpPr txBox="1"/>
          <p:nvPr/>
        </p:nvSpPr>
        <p:spPr>
          <a:xfrm>
            <a:off x="3952643" y="4741396"/>
            <a:ext cx="4859432" cy="167738"/>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400"/>
              </a:lnSpc>
            </a:pPr>
            <a:r>
              <a:rPr lang="en-US" sz="1000" u="sng">
                <a:solidFill>
                  <a:srgbClr val="B99225"/>
                </a:solidFill>
                <a:latin typeface="Open Sans"/>
                <a:ea typeface="Open Sans"/>
                <a:cs typeface="Open Sans"/>
                <a:sym typeface="Open Sans"/>
                <a:hlinkClick r:id="rId3" tooltip="https://app.powerbi.com"/>
              </a:rPr>
              <a:t>Fuente: https://app.powerbi.com/</a:t>
            </a:r>
          </a:p>
        </p:txBody>
      </p:sp>
      <p:grpSp>
        <p:nvGrpSpPr>
          <p:cNvPr id="10" name="Group 4">
            <a:extLst>
              <a:ext uri="{FF2B5EF4-FFF2-40B4-BE49-F238E27FC236}">
                <a16:creationId xmlns:a16="http://schemas.microsoft.com/office/drawing/2014/main" id="{55BB3B3E-03AF-278C-7F4E-9E841F8355D9}"/>
              </a:ext>
            </a:extLst>
          </p:cNvPr>
          <p:cNvGrpSpPr/>
          <p:nvPr/>
        </p:nvGrpSpPr>
        <p:grpSpPr>
          <a:xfrm>
            <a:off x="0" y="4719068"/>
            <a:ext cx="9144000" cy="424432"/>
            <a:chOff x="0" y="0"/>
            <a:chExt cx="6186311" cy="287147"/>
          </a:xfrm>
        </p:grpSpPr>
        <p:sp>
          <p:nvSpPr>
            <p:cNvPr id="9" name="Freeform 5">
              <a:extLst>
                <a:ext uri="{FF2B5EF4-FFF2-40B4-BE49-F238E27FC236}">
                  <a16:creationId xmlns:a16="http://schemas.microsoft.com/office/drawing/2014/main" id="{67D4B30B-5095-380B-EA61-2E950DCEFFF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2" name="TextBox 67">
            <a:extLst>
              <a:ext uri="{FF2B5EF4-FFF2-40B4-BE49-F238E27FC236}">
                <a16:creationId xmlns:a16="http://schemas.microsoft.com/office/drawing/2014/main" id="{A37BF9E9-5816-F825-7B6D-015D1C124AF5}"/>
              </a:ext>
            </a:extLst>
          </p:cNvPr>
          <p:cNvSpPr txBox="1"/>
          <p:nvPr/>
        </p:nvSpPr>
        <p:spPr>
          <a:xfrm>
            <a:off x="2062325" y="641734"/>
            <a:ext cx="4846994" cy="230832"/>
          </a:xfrm>
          <a:prstGeom prst="rect">
            <a:avLst/>
          </a:prstGeom>
        </p:spPr>
        <p:txBody>
          <a:bodyPr wrap="square" lIns="0" tIns="0" rIns="0" bIns="0" rtlCol="0" anchor="t">
            <a:spAutoFit/>
          </a:bodyPr>
          <a:lstStyle/>
          <a:p>
            <a:pPr algn="ctr">
              <a:lnSpc>
                <a:spcPts val="1750"/>
              </a:lnSpc>
            </a:pPr>
            <a:r>
              <a:rPr lang="en-US" sz="1800" b="1" spc="18">
                <a:latin typeface="Roboto Slab"/>
                <a:ea typeface="Roboto Slab"/>
                <a:cs typeface="Roboto Slab"/>
              </a:rPr>
              <a:t>Servicios en la nube con pbi </a:t>
            </a:r>
            <a:endParaRPr lang="es-ES"/>
          </a:p>
        </p:txBody>
      </p:sp>
      <p:sp>
        <p:nvSpPr>
          <p:cNvPr id="14" name="TextBox 6">
            <a:extLst>
              <a:ext uri="{FF2B5EF4-FFF2-40B4-BE49-F238E27FC236}">
                <a16:creationId xmlns:a16="http://schemas.microsoft.com/office/drawing/2014/main" id="{F0E9D19B-5651-5D0B-6E33-6274A5B2A249}"/>
              </a:ext>
            </a:extLst>
          </p:cNvPr>
          <p:cNvSpPr txBox="1"/>
          <p:nvPr/>
        </p:nvSpPr>
        <p:spPr>
          <a:xfrm>
            <a:off x="1273977" y="934636"/>
            <a:ext cx="6251985" cy="184666"/>
          </a:xfrm>
          <a:prstGeom prst="rect">
            <a:avLst/>
          </a:prstGeom>
        </p:spPr>
        <p:txBody>
          <a:bodyPr wrap="square" lIns="0" tIns="0" rIns="0" bIns="0" rtlCol="0" anchor="t">
            <a:spAutoFit/>
          </a:bodyPr>
          <a:lstStyle>
            <a:defPPr>
              <a:defRPr lang="en-US"/>
            </a:defPPr>
            <a:lvl1pPr marL="0" algn="l" defTabSz="228600" rtl="0" eaLnBrk="1" latinLnBrk="0" hangingPunct="1">
              <a:defRPr sz="450" kern="1200">
                <a:solidFill>
                  <a:schemeClr val="tx1"/>
                </a:solidFill>
                <a:latin typeface="+mn-lt"/>
                <a:ea typeface="+mn-ea"/>
                <a:cs typeface="+mn-cs"/>
              </a:defRPr>
            </a:lvl1pPr>
            <a:lvl2pPr marL="114300" algn="l" defTabSz="228600" rtl="0" eaLnBrk="1" latinLnBrk="0" hangingPunct="1">
              <a:defRPr sz="450" kern="1200">
                <a:solidFill>
                  <a:schemeClr val="tx1"/>
                </a:solidFill>
                <a:latin typeface="+mn-lt"/>
                <a:ea typeface="+mn-ea"/>
                <a:cs typeface="+mn-cs"/>
              </a:defRPr>
            </a:lvl2pPr>
            <a:lvl3pPr marL="228600" algn="l" defTabSz="228600" rtl="0" eaLnBrk="1" latinLnBrk="0" hangingPunct="1">
              <a:defRPr sz="450" kern="1200">
                <a:solidFill>
                  <a:schemeClr val="tx1"/>
                </a:solidFill>
                <a:latin typeface="+mn-lt"/>
                <a:ea typeface="+mn-ea"/>
                <a:cs typeface="+mn-cs"/>
              </a:defRPr>
            </a:lvl3pPr>
            <a:lvl4pPr marL="342900" algn="l" defTabSz="228600" rtl="0" eaLnBrk="1" latinLnBrk="0" hangingPunct="1">
              <a:defRPr sz="450" kern="1200">
                <a:solidFill>
                  <a:schemeClr val="tx1"/>
                </a:solidFill>
                <a:latin typeface="+mn-lt"/>
                <a:ea typeface="+mn-ea"/>
                <a:cs typeface="+mn-cs"/>
              </a:defRPr>
            </a:lvl4pPr>
            <a:lvl5pPr marL="457200" algn="l" defTabSz="228600" rtl="0" eaLnBrk="1" latinLnBrk="0" hangingPunct="1">
              <a:defRPr sz="450" kern="1200">
                <a:solidFill>
                  <a:schemeClr val="tx1"/>
                </a:solidFill>
                <a:latin typeface="+mn-lt"/>
                <a:ea typeface="+mn-ea"/>
                <a:cs typeface="+mn-cs"/>
              </a:defRPr>
            </a:lvl5pPr>
            <a:lvl6pPr marL="571500" algn="l" defTabSz="228600" rtl="0" eaLnBrk="1" latinLnBrk="0" hangingPunct="1">
              <a:defRPr sz="450" kern="1200">
                <a:solidFill>
                  <a:schemeClr val="tx1"/>
                </a:solidFill>
                <a:latin typeface="+mn-lt"/>
                <a:ea typeface="+mn-ea"/>
                <a:cs typeface="+mn-cs"/>
              </a:defRPr>
            </a:lvl6pPr>
            <a:lvl7pPr marL="685800" algn="l" defTabSz="228600" rtl="0" eaLnBrk="1" latinLnBrk="0" hangingPunct="1">
              <a:defRPr sz="450" kern="1200">
                <a:solidFill>
                  <a:schemeClr val="tx1"/>
                </a:solidFill>
                <a:latin typeface="+mn-lt"/>
                <a:ea typeface="+mn-ea"/>
                <a:cs typeface="+mn-cs"/>
              </a:defRPr>
            </a:lvl7pPr>
            <a:lvl8pPr marL="800100" algn="l" defTabSz="228600" rtl="0" eaLnBrk="1" latinLnBrk="0" hangingPunct="1">
              <a:defRPr sz="450" kern="1200">
                <a:solidFill>
                  <a:schemeClr val="tx1"/>
                </a:solidFill>
                <a:latin typeface="+mn-lt"/>
                <a:ea typeface="+mn-ea"/>
                <a:cs typeface="+mn-cs"/>
              </a:defRPr>
            </a:lvl8pPr>
            <a:lvl9pPr marL="914400" algn="l" defTabSz="228600" rtl="0" eaLnBrk="1" latinLnBrk="0" hangingPunct="1">
              <a:defRPr sz="450" kern="1200">
                <a:solidFill>
                  <a:schemeClr val="tx1"/>
                </a:solidFill>
                <a:latin typeface="+mn-lt"/>
                <a:ea typeface="+mn-ea"/>
                <a:cs typeface="+mn-cs"/>
              </a:defRPr>
            </a:lvl9pPr>
          </a:lstStyle>
          <a:p>
            <a:pPr algn="ctr"/>
            <a:r>
              <a:rPr lang="en-US" sz="1200" b="1" err="1">
                <a:solidFill>
                  <a:schemeClr val="accent1"/>
                </a:solidFill>
                <a:latin typeface="Roboto Slab"/>
                <a:ea typeface="Roboto Slab"/>
                <a:cs typeface="Roboto Slab"/>
                <a:sym typeface="Open Sans Bold"/>
              </a:rPr>
              <a:t>Desde</a:t>
            </a:r>
            <a:r>
              <a:rPr lang="en-US" sz="1200" b="1">
                <a:solidFill>
                  <a:schemeClr val="accent1"/>
                </a:solidFill>
                <a:latin typeface="Roboto Slab"/>
                <a:ea typeface="Roboto Slab"/>
                <a:cs typeface="Roboto Slab"/>
                <a:sym typeface="Open Sans Bold"/>
              </a:rPr>
              <a:t> la </a:t>
            </a:r>
            <a:r>
              <a:rPr lang="en-US" sz="1200" b="1" err="1">
                <a:solidFill>
                  <a:schemeClr val="accent1"/>
                </a:solidFill>
                <a:latin typeface="Roboto Slab"/>
                <a:ea typeface="Roboto Slab"/>
                <a:cs typeface="Roboto Slab"/>
                <a:sym typeface="Open Sans Bold"/>
              </a:rPr>
              <a:t>plataforma</a:t>
            </a:r>
            <a:r>
              <a:rPr lang="en-US" sz="1200" b="1">
                <a:solidFill>
                  <a:schemeClr val="accent1"/>
                </a:solidFill>
                <a:latin typeface="Roboto Slab"/>
                <a:ea typeface="Roboto Slab"/>
                <a:cs typeface="Roboto Slab"/>
                <a:sym typeface="Open Sans Bold"/>
              </a:rPr>
              <a:t> web de Power BI</a:t>
            </a:r>
          </a:p>
        </p:txBody>
      </p:sp>
      <p:sp>
        <p:nvSpPr>
          <p:cNvPr id="16" name="AutoShape 66">
            <a:extLst>
              <a:ext uri="{FF2B5EF4-FFF2-40B4-BE49-F238E27FC236}">
                <a16:creationId xmlns:a16="http://schemas.microsoft.com/office/drawing/2014/main" id="{9BB3B93F-9B7D-5E45-2807-FA01BFAD7A21}"/>
              </a:ext>
            </a:extLst>
          </p:cNvPr>
          <p:cNvSpPr/>
          <p:nvPr/>
        </p:nvSpPr>
        <p:spPr>
          <a:xfrm>
            <a:off x="4399009" y="563398"/>
            <a:ext cx="345982" cy="77439"/>
          </a:xfrm>
          <a:prstGeom prst="rect">
            <a:avLst/>
          </a:prstGeom>
          <a:solidFill>
            <a:srgbClr val="6DC53B"/>
          </a:solidFill>
        </p:spPr>
        <p:txBody>
          <a:bodyPr/>
          <a:lstStyle/>
          <a:p>
            <a:endParaRPr lang="es-CL"/>
          </a:p>
        </p:txBody>
      </p:sp>
    </p:spTree>
    <p:extLst>
      <p:ext uri="{BB962C8B-B14F-4D97-AF65-F5344CB8AC3E}">
        <p14:creationId xmlns:p14="http://schemas.microsoft.com/office/powerpoint/2010/main" val="2940654252"/>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Application>Microsoft Office PowerPoint</Application>
  <PresentationFormat>Presentación en pantalla (16:9)</PresentationFormat>
  <Slides>41</Slides>
  <Notes>2</Notes>
  <HiddenSlides>0</HiddenSlide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revision>18</cp:revision>
  <dcterms:created xsi:type="dcterms:W3CDTF">2006-08-16T00:00:00Z</dcterms:created>
  <dcterms:modified xsi:type="dcterms:W3CDTF">2025-08-20T11:35:05Z</dcterms:modified>
  <dc:identifier>DAFcs5RB72I</dc:identifier>
</cp:coreProperties>
</file>